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62" r:id="rId4"/>
    <p:sldId id="263" r:id="rId5"/>
    <p:sldId id="264" r:id="rId6"/>
    <p:sldId id="259" r:id="rId7"/>
    <p:sldId id="266" r:id="rId8"/>
    <p:sldId id="267" r:id="rId9"/>
    <p:sldId id="283" r:id="rId10"/>
    <p:sldId id="335" r:id="rId11"/>
    <p:sldId id="337" r:id="rId12"/>
    <p:sldId id="261" r:id="rId13"/>
    <p:sldId id="338" r:id="rId14"/>
    <p:sldId id="340" r:id="rId15"/>
    <p:sldId id="341" r:id="rId16"/>
    <p:sldId id="339" r:id="rId17"/>
    <p:sldId id="25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na" initials="G" lastIdx="1" clrIdx="0">
    <p:extLst>
      <p:ext uri="{19B8F6BF-5375-455C-9EA6-DF929625EA0E}">
        <p15:presenceInfo xmlns:p15="http://schemas.microsoft.com/office/powerpoint/2012/main" userId="G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CC00CC"/>
    <a:srgbClr val="FF00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7ABDD-FA0A-4F84-9094-0173EF822E7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024DD5-D667-42E9-AE17-2C100FE5F5FF}">
      <dgm:prSet custT="1"/>
      <dgm:spPr/>
      <dgm:t>
        <a:bodyPr/>
        <a:lstStyle/>
        <a:p>
          <a:r>
            <a:rPr lang="en-US" sz="1600" b="1" dirty="0" err="1">
              <a:solidFill>
                <a:schemeClr val="tx1"/>
              </a:solidFill>
            </a:rPr>
            <a:t>Sve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ili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ništa</a:t>
          </a:r>
          <a:r>
            <a:rPr lang="en-US" sz="1600" b="1" dirty="0">
              <a:solidFill>
                <a:schemeClr val="tx1"/>
              </a:solidFill>
            </a:rPr>
            <a:t>/</a:t>
          </a:r>
          <a:endParaRPr lang="hr-HR" sz="1600" b="1" dirty="0">
            <a:solidFill>
              <a:schemeClr val="tx1"/>
            </a:solidFill>
          </a:endParaRPr>
        </a:p>
        <a:p>
          <a:r>
            <a:rPr lang="en-US" sz="1600" b="1" dirty="0" err="1">
              <a:solidFill>
                <a:schemeClr val="tx1"/>
              </a:solidFill>
            </a:rPr>
            <a:t>Crno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ili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bijel</a:t>
          </a:r>
          <a:r>
            <a:rPr lang="hr-HR" sz="1600" b="1" dirty="0">
              <a:solidFill>
                <a:schemeClr val="tx1"/>
              </a:solidFill>
            </a:rPr>
            <a:t>o</a:t>
          </a:r>
          <a:endParaRPr lang="en-US" sz="1600" b="1" dirty="0">
            <a:solidFill>
              <a:schemeClr val="tx1"/>
            </a:solidFill>
          </a:endParaRPr>
        </a:p>
      </dgm:t>
    </dgm:pt>
    <dgm:pt modelId="{56A9614B-FA91-4AF1-B86A-6C2E4D46D401}" type="parTrans" cxnId="{6F86A7CD-ECBC-493E-AFAA-7BC5C2376D96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9DD6CB0D-60E7-44D8-A17F-8C088DE8EDD1}" type="sibTrans" cxnId="{6F86A7CD-ECBC-493E-AFAA-7BC5C2376D96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BA8A14EC-B707-4024-BD84-B55EE15F240A}">
      <dgm:prSet custT="1"/>
      <dgm:spPr/>
      <dgm:t>
        <a:bodyPr/>
        <a:lstStyle/>
        <a:p>
          <a:r>
            <a:rPr lang="hr-HR" sz="1800" b="1">
              <a:solidFill>
                <a:schemeClr val="tx1"/>
              </a:solidFill>
            </a:rPr>
            <a:t>Mentalni filter</a:t>
          </a:r>
          <a:endParaRPr lang="en-US" sz="1800" b="1">
            <a:solidFill>
              <a:schemeClr val="tx1"/>
            </a:solidFill>
          </a:endParaRPr>
        </a:p>
      </dgm:t>
    </dgm:pt>
    <dgm:pt modelId="{437E5B7F-61A9-4382-98BF-4A9521062077}" type="parTrans" cxnId="{8A15DDE6-CF00-4ECA-9DEC-13B7911D1996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22A7F02-1CBB-404C-A8D6-34CF4C293756}" type="sibTrans" cxnId="{8A15DDE6-CF00-4ECA-9DEC-13B7911D1996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A5CF2CBA-126F-4413-B3BA-531387E2E6D9}">
      <dgm:prSet custT="1"/>
      <dgm:spPr/>
      <dgm:t>
        <a:bodyPr/>
        <a:lstStyle/>
        <a:p>
          <a:r>
            <a:rPr lang="hr-HR" sz="1800" b="1">
              <a:solidFill>
                <a:schemeClr val="tx1"/>
              </a:solidFill>
            </a:rPr>
            <a:t>Čitanje misli</a:t>
          </a:r>
          <a:endParaRPr lang="en-US" sz="1800" b="1">
            <a:solidFill>
              <a:schemeClr val="tx1"/>
            </a:solidFill>
          </a:endParaRPr>
        </a:p>
      </dgm:t>
    </dgm:pt>
    <dgm:pt modelId="{39684C2E-2231-46AA-B9A0-4C1067C20023}" type="parTrans" cxnId="{5B1EA326-5107-45B2-AA66-BEF4FBD2B2E0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22791BE9-864E-42D5-BF5B-2A2ED25E6272}" type="sibTrans" cxnId="{5B1EA326-5107-45B2-AA66-BEF4FBD2B2E0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6B63130C-7C84-411D-874C-193A478FC68D}">
      <dgm:prSet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Proricanje sudbine</a:t>
          </a:r>
          <a:endParaRPr lang="en-US" sz="2000" b="1" dirty="0">
            <a:solidFill>
              <a:schemeClr val="tx1"/>
            </a:solidFill>
          </a:endParaRPr>
        </a:p>
      </dgm:t>
    </dgm:pt>
    <dgm:pt modelId="{0828B817-CD8B-44C7-9ED3-0986DE62089F}" type="parTrans" cxnId="{443D8E5B-BA19-4665-954C-A8A8524AD125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0E81DA17-8C9A-4D82-9733-6535757EAF22}" type="sibTrans" cxnId="{443D8E5B-BA19-4665-954C-A8A8524AD125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6239B726-7DBB-4437-89E6-6CA10F927565}">
      <dgm:prSet custT="1"/>
      <dgm:spPr/>
      <dgm:t>
        <a:bodyPr/>
        <a:lstStyle/>
        <a:p>
          <a:r>
            <a:rPr lang="hr-HR" sz="1800" b="1">
              <a:solidFill>
                <a:schemeClr val="tx1"/>
              </a:solidFill>
            </a:rPr>
            <a:t>Izjave moranja</a:t>
          </a:r>
          <a:endParaRPr lang="en-US" sz="1800" b="1">
            <a:solidFill>
              <a:schemeClr val="tx1"/>
            </a:solidFill>
          </a:endParaRPr>
        </a:p>
      </dgm:t>
    </dgm:pt>
    <dgm:pt modelId="{AABEFD85-4D0C-42AC-AF43-C5CE72E4441F}" type="parTrans" cxnId="{F9D3FE7D-51D0-46A2-AE9B-4C51036CB8CC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F8223DAC-F8B4-4250-8AFB-A32722BA0CD6}" type="sibTrans" cxnId="{F9D3FE7D-51D0-46A2-AE9B-4C51036CB8CC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32887F7-9FC3-4120-BCB9-6D847DB555E0}">
      <dgm:prSet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Etiketiranje</a:t>
          </a:r>
          <a:endParaRPr lang="en-US" sz="1050" b="1" dirty="0">
            <a:solidFill>
              <a:schemeClr val="tx1"/>
            </a:solidFill>
          </a:endParaRPr>
        </a:p>
      </dgm:t>
    </dgm:pt>
    <dgm:pt modelId="{732F7D38-D12B-400B-9D0E-DA9BB8F20388}" type="parTrans" cxnId="{02CDB233-702A-4D0E-831F-99C4016E3C48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26528701-6FD6-4C75-98E4-5CA6D221B7B6}" type="sibTrans" cxnId="{02CDB233-702A-4D0E-831F-99C4016E3C48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F371F375-D666-4398-96BA-C7CFC9992605}">
      <dgm:prSet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Personalizacija</a:t>
          </a:r>
          <a:endParaRPr lang="en-US" sz="2000" b="1" dirty="0">
            <a:solidFill>
              <a:schemeClr val="tx1"/>
            </a:solidFill>
          </a:endParaRPr>
        </a:p>
      </dgm:t>
    </dgm:pt>
    <dgm:pt modelId="{93D9AF35-2323-4C9E-BABE-38FFA1D5AE58}" type="parTrans" cxnId="{33BD316E-9636-49CF-9907-33E043E515D0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92426CCC-B787-42B5-91CC-50794016176F}" type="sibTrans" cxnId="{33BD316E-9636-49CF-9907-33E043E515D0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8233FEC-D8F4-4E57-8F0B-15024FFB1F26}">
      <dgm:prSet custT="1"/>
      <dgm:spPr/>
      <dgm:t>
        <a:bodyPr/>
        <a:lstStyle/>
        <a:p>
          <a:r>
            <a:rPr lang="en-US" sz="1800" b="1" dirty="0" err="1">
              <a:solidFill>
                <a:schemeClr val="tx1"/>
              </a:solidFill>
            </a:rPr>
            <a:t>Katastrofiziran</a:t>
          </a:r>
          <a:r>
            <a:rPr lang="hr-HR" sz="1800" b="1" dirty="0">
              <a:solidFill>
                <a:schemeClr val="tx1"/>
              </a:solidFill>
            </a:rPr>
            <a:t>je</a:t>
          </a:r>
          <a:endParaRPr lang="en-US" sz="1800" b="1" dirty="0">
            <a:solidFill>
              <a:schemeClr val="tx1"/>
            </a:solidFill>
          </a:endParaRPr>
        </a:p>
      </dgm:t>
    </dgm:pt>
    <dgm:pt modelId="{C1CB38CF-246C-4FAC-AC6A-4EE2D9691797}" type="parTrans" cxnId="{BA481EFA-1C25-4BA0-8058-7FA442E5C633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77EA725E-311D-45D7-B125-13AB0E3BAA50}" type="sibTrans" cxnId="{BA481EFA-1C25-4BA0-8058-7FA442E5C633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0322C362-FD25-4ABF-8D53-9985C6F79136}">
      <dgm:prSet custT="1"/>
      <dgm:spPr/>
      <dgm:t>
        <a:bodyPr/>
        <a:lstStyle/>
        <a:p>
          <a:r>
            <a:rPr lang="en-US" sz="1600" b="1" dirty="0" err="1">
              <a:solidFill>
                <a:schemeClr val="tx1"/>
              </a:solidFill>
            </a:rPr>
            <a:t>Djelomična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interpretacija</a:t>
          </a:r>
          <a:endParaRPr lang="en-US" sz="1600" b="1" dirty="0">
            <a:solidFill>
              <a:schemeClr val="tx1"/>
            </a:solidFill>
          </a:endParaRPr>
        </a:p>
      </dgm:t>
    </dgm:pt>
    <dgm:pt modelId="{A3E470B5-78D3-4080-B884-9EC2A0AF960F}" type="parTrans" cxnId="{92E8CF6B-F29F-4BD2-96E7-1241593AA91A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6DCFA4C0-D315-4524-AF65-2EE927B0B18E}" type="sibTrans" cxnId="{92E8CF6B-F29F-4BD2-96E7-1241593AA91A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81FC7079-5ECC-48CF-A4B4-673D2CDCD26A}" type="pres">
      <dgm:prSet presAssocID="{4297ABDD-FA0A-4F84-9094-0173EF822E7C}" presName="Name0" presStyleCnt="0">
        <dgm:presLayoutVars>
          <dgm:dir/>
          <dgm:resizeHandles val="exact"/>
        </dgm:presLayoutVars>
      </dgm:prSet>
      <dgm:spPr/>
    </dgm:pt>
    <dgm:pt modelId="{E3867E5B-5D94-4350-9751-F25E0580B15A}" type="pres">
      <dgm:prSet presAssocID="{4297ABDD-FA0A-4F84-9094-0173EF822E7C}" presName="cycle" presStyleCnt="0"/>
      <dgm:spPr/>
    </dgm:pt>
    <dgm:pt modelId="{82F8D2B9-826A-4589-936C-9042F16C109C}" type="pres">
      <dgm:prSet presAssocID="{31024DD5-D667-42E9-AE17-2C100FE5F5FF}" presName="nodeFirstNode" presStyleLbl="node1" presStyleIdx="0" presStyleCnt="9" custScaleX="116232" custScaleY="130793" custRadScaleRad="95281" custRadScaleInc="-19066">
        <dgm:presLayoutVars>
          <dgm:bulletEnabled val="1"/>
        </dgm:presLayoutVars>
      </dgm:prSet>
      <dgm:spPr/>
    </dgm:pt>
    <dgm:pt modelId="{88ED6816-01C7-4BB0-B8B2-32D9AD6D8813}" type="pres">
      <dgm:prSet presAssocID="{9DD6CB0D-60E7-44D8-A17F-8C088DE8EDD1}" presName="sibTransFirstNode" presStyleLbl="bgShp" presStyleIdx="0" presStyleCnt="1"/>
      <dgm:spPr/>
    </dgm:pt>
    <dgm:pt modelId="{DF03DFA6-C614-4855-82CC-396333B09A56}" type="pres">
      <dgm:prSet presAssocID="{BA8A14EC-B707-4024-BD84-B55EE15F240A}" presName="nodeFollowingNodes" presStyleLbl="node1" presStyleIdx="1" presStyleCnt="9" custScaleX="123664" custScaleY="95858" custRadScaleRad="98802" custRadScaleInc="14087">
        <dgm:presLayoutVars>
          <dgm:bulletEnabled val="1"/>
        </dgm:presLayoutVars>
      </dgm:prSet>
      <dgm:spPr/>
    </dgm:pt>
    <dgm:pt modelId="{B30A3827-B04B-4C68-81EB-431D155B1399}" type="pres">
      <dgm:prSet presAssocID="{A5CF2CBA-126F-4413-B3BA-531387E2E6D9}" presName="nodeFollowingNodes" presStyleLbl="node1" presStyleIdx="2" presStyleCnt="9" custScaleX="168155" custScaleY="106347">
        <dgm:presLayoutVars>
          <dgm:bulletEnabled val="1"/>
        </dgm:presLayoutVars>
      </dgm:prSet>
      <dgm:spPr/>
    </dgm:pt>
    <dgm:pt modelId="{72551A9A-47B0-43C0-84EF-473D3EA37F09}" type="pres">
      <dgm:prSet presAssocID="{6B63130C-7C84-411D-874C-193A478FC68D}" presName="nodeFollowingNodes" presStyleLbl="node1" presStyleIdx="3" presStyleCnt="9" custScaleX="185552" custScaleY="151640" custRadScaleRad="121035" custRadScaleInc="-37269">
        <dgm:presLayoutVars>
          <dgm:bulletEnabled val="1"/>
        </dgm:presLayoutVars>
      </dgm:prSet>
      <dgm:spPr/>
    </dgm:pt>
    <dgm:pt modelId="{544E4104-771D-4B1B-9537-5F5219042795}" type="pres">
      <dgm:prSet presAssocID="{6239B726-7DBB-4437-89E6-6CA10F927565}" presName="nodeFollowingNodes" presStyleLbl="node1" presStyleIdx="4" presStyleCnt="9" custScaleX="161575" custScaleY="125673" custRadScaleRad="103200" custRadScaleInc="1689">
        <dgm:presLayoutVars>
          <dgm:bulletEnabled val="1"/>
        </dgm:presLayoutVars>
      </dgm:prSet>
      <dgm:spPr/>
    </dgm:pt>
    <dgm:pt modelId="{A77A6291-EEEC-43A1-A8CC-AD0B87160684}" type="pres">
      <dgm:prSet presAssocID="{532887F7-9FC3-4120-BCB9-6D847DB555E0}" presName="nodeFollowingNodes" presStyleLbl="node1" presStyleIdx="5" presStyleCnt="9" custScaleX="130212" custScaleY="136283" custRadScaleRad="119440" custRadScaleInc="39318">
        <dgm:presLayoutVars>
          <dgm:bulletEnabled val="1"/>
        </dgm:presLayoutVars>
      </dgm:prSet>
      <dgm:spPr/>
    </dgm:pt>
    <dgm:pt modelId="{B9D5AE74-B621-4E43-9850-019097D1529B}" type="pres">
      <dgm:prSet presAssocID="{F371F375-D666-4398-96BA-C7CFC9992605}" presName="nodeFollowingNodes" presStyleLbl="node1" presStyleIdx="6" presStyleCnt="9" custScaleX="177160" custScaleY="125161" custRadScaleRad="98691" custRadScaleInc="2171">
        <dgm:presLayoutVars>
          <dgm:bulletEnabled val="1"/>
        </dgm:presLayoutVars>
      </dgm:prSet>
      <dgm:spPr/>
    </dgm:pt>
    <dgm:pt modelId="{B8786880-75AB-4482-823D-719A8755019F}" type="pres">
      <dgm:prSet presAssocID="{58233FEC-D8F4-4E57-8F0B-15024FFB1F26}" presName="nodeFollowingNodes" presStyleLbl="node1" presStyleIdx="7" presStyleCnt="9" custScaleX="162957" custScaleY="135315">
        <dgm:presLayoutVars>
          <dgm:bulletEnabled val="1"/>
        </dgm:presLayoutVars>
      </dgm:prSet>
      <dgm:spPr/>
    </dgm:pt>
    <dgm:pt modelId="{1793F9E1-EB27-409E-8D1B-8E51DD092336}" type="pres">
      <dgm:prSet presAssocID="{0322C362-FD25-4ABF-8D53-9985C6F79136}" presName="nodeFollowingNodes" presStyleLbl="node1" presStyleIdx="8" presStyleCnt="9" custScaleX="134185" custScaleY="149823" custRadScaleRad="118339" custRadScaleInc="-24792">
        <dgm:presLayoutVars>
          <dgm:bulletEnabled val="1"/>
        </dgm:presLayoutVars>
      </dgm:prSet>
      <dgm:spPr/>
    </dgm:pt>
  </dgm:ptLst>
  <dgm:cxnLst>
    <dgm:cxn modelId="{D5D34305-EE69-4729-9EF1-EC341B298A9B}" type="presOf" srcId="{532887F7-9FC3-4120-BCB9-6D847DB555E0}" destId="{A77A6291-EEEC-43A1-A8CC-AD0B87160684}" srcOrd="0" destOrd="0" presId="urn:microsoft.com/office/officeart/2005/8/layout/cycle3"/>
    <dgm:cxn modelId="{5B1EA326-5107-45B2-AA66-BEF4FBD2B2E0}" srcId="{4297ABDD-FA0A-4F84-9094-0173EF822E7C}" destId="{A5CF2CBA-126F-4413-B3BA-531387E2E6D9}" srcOrd="2" destOrd="0" parTransId="{39684C2E-2231-46AA-B9A0-4C1067C20023}" sibTransId="{22791BE9-864E-42D5-BF5B-2A2ED25E6272}"/>
    <dgm:cxn modelId="{02CDB233-702A-4D0E-831F-99C4016E3C48}" srcId="{4297ABDD-FA0A-4F84-9094-0173EF822E7C}" destId="{532887F7-9FC3-4120-BCB9-6D847DB555E0}" srcOrd="5" destOrd="0" parTransId="{732F7D38-D12B-400B-9D0E-DA9BB8F20388}" sibTransId="{26528701-6FD6-4C75-98E4-5CA6D221B7B6}"/>
    <dgm:cxn modelId="{443D8E5B-BA19-4665-954C-A8A8524AD125}" srcId="{4297ABDD-FA0A-4F84-9094-0173EF822E7C}" destId="{6B63130C-7C84-411D-874C-193A478FC68D}" srcOrd="3" destOrd="0" parTransId="{0828B817-CD8B-44C7-9ED3-0986DE62089F}" sibTransId="{0E81DA17-8C9A-4D82-9733-6535757EAF22}"/>
    <dgm:cxn modelId="{92E8CF6B-F29F-4BD2-96E7-1241593AA91A}" srcId="{4297ABDD-FA0A-4F84-9094-0173EF822E7C}" destId="{0322C362-FD25-4ABF-8D53-9985C6F79136}" srcOrd="8" destOrd="0" parTransId="{A3E470B5-78D3-4080-B884-9EC2A0AF960F}" sibTransId="{6DCFA4C0-D315-4524-AF65-2EE927B0B18E}"/>
    <dgm:cxn modelId="{33BD316E-9636-49CF-9907-33E043E515D0}" srcId="{4297ABDD-FA0A-4F84-9094-0173EF822E7C}" destId="{F371F375-D666-4398-96BA-C7CFC9992605}" srcOrd="6" destOrd="0" parTransId="{93D9AF35-2323-4C9E-BABE-38FFA1D5AE58}" sibTransId="{92426CCC-B787-42B5-91CC-50794016176F}"/>
    <dgm:cxn modelId="{F9D3FE7D-51D0-46A2-AE9B-4C51036CB8CC}" srcId="{4297ABDD-FA0A-4F84-9094-0173EF822E7C}" destId="{6239B726-7DBB-4437-89E6-6CA10F927565}" srcOrd="4" destOrd="0" parTransId="{AABEFD85-4D0C-42AC-AF43-C5CE72E4441F}" sibTransId="{F8223DAC-F8B4-4250-8AFB-A32722BA0CD6}"/>
    <dgm:cxn modelId="{B2E69297-27E6-4311-B338-3C391CE8B715}" type="presOf" srcId="{A5CF2CBA-126F-4413-B3BA-531387E2E6D9}" destId="{B30A3827-B04B-4C68-81EB-431D155B1399}" srcOrd="0" destOrd="0" presId="urn:microsoft.com/office/officeart/2005/8/layout/cycle3"/>
    <dgm:cxn modelId="{23C87FA1-E646-4148-B94E-5EBA28D69326}" type="presOf" srcId="{F371F375-D666-4398-96BA-C7CFC9992605}" destId="{B9D5AE74-B621-4E43-9850-019097D1529B}" srcOrd="0" destOrd="0" presId="urn:microsoft.com/office/officeart/2005/8/layout/cycle3"/>
    <dgm:cxn modelId="{054CC5B4-9980-4E63-A29D-F6E001EB8F33}" type="presOf" srcId="{6B63130C-7C84-411D-874C-193A478FC68D}" destId="{72551A9A-47B0-43C0-84EF-473D3EA37F09}" srcOrd="0" destOrd="0" presId="urn:microsoft.com/office/officeart/2005/8/layout/cycle3"/>
    <dgm:cxn modelId="{BFC540BA-949B-4C77-A71A-89E7C963E4F4}" type="presOf" srcId="{6239B726-7DBB-4437-89E6-6CA10F927565}" destId="{544E4104-771D-4B1B-9537-5F5219042795}" srcOrd="0" destOrd="0" presId="urn:microsoft.com/office/officeart/2005/8/layout/cycle3"/>
    <dgm:cxn modelId="{525FD4BF-E026-4317-A3BF-FBEF706C99D3}" type="presOf" srcId="{0322C362-FD25-4ABF-8D53-9985C6F79136}" destId="{1793F9E1-EB27-409E-8D1B-8E51DD092336}" srcOrd="0" destOrd="0" presId="urn:microsoft.com/office/officeart/2005/8/layout/cycle3"/>
    <dgm:cxn modelId="{9AE3BDC9-3B8A-4820-B8C1-D80BCC12544C}" type="presOf" srcId="{BA8A14EC-B707-4024-BD84-B55EE15F240A}" destId="{DF03DFA6-C614-4855-82CC-396333B09A56}" srcOrd="0" destOrd="0" presId="urn:microsoft.com/office/officeart/2005/8/layout/cycle3"/>
    <dgm:cxn modelId="{2B7075CA-E894-47D2-9C4B-FAEA1138A389}" type="presOf" srcId="{9DD6CB0D-60E7-44D8-A17F-8C088DE8EDD1}" destId="{88ED6816-01C7-4BB0-B8B2-32D9AD6D8813}" srcOrd="0" destOrd="0" presId="urn:microsoft.com/office/officeart/2005/8/layout/cycle3"/>
    <dgm:cxn modelId="{176AF0CC-8B44-47FA-A4C5-753D58FCDC18}" type="presOf" srcId="{4297ABDD-FA0A-4F84-9094-0173EF822E7C}" destId="{81FC7079-5ECC-48CF-A4B4-673D2CDCD26A}" srcOrd="0" destOrd="0" presId="urn:microsoft.com/office/officeart/2005/8/layout/cycle3"/>
    <dgm:cxn modelId="{6F86A7CD-ECBC-493E-AFAA-7BC5C2376D96}" srcId="{4297ABDD-FA0A-4F84-9094-0173EF822E7C}" destId="{31024DD5-D667-42E9-AE17-2C100FE5F5FF}" srcOrd="0" destOrd="0" parTransId="{56A9614B-FA91-4AF1-B86A-6C2E4D46D401}" sibTransId="{9DD6CB0D-60E7-44D8-A17F-8C088DE8EDD1}"/>
    <dgm:cxn modelId="{D8D7D3DD-AC5A-4715-AC65-F3AE8BCA5DA6}" type="presOf" srcId="{58233FEC-D8F4-4E57-8F0B-15024FFB1F26}" destId="{B8786880-75AB-4482-823D-719A8755019F}" srcOrd="0" destOrd="0" presId="urn:microsoft.com/office/officeart/2005/8/layout/cycle3"/>
    <dgm:cxn modelId="{8A15DDE6-CF00-4ECA-9DEC-13B7911D1996}" srcId="{4297ABDD-FA0A-4F84-9094-0173EF822E7C}" destId="{BA8A14EC-B707-4024-BD84-B55EE15F240A}" srcOrd="1" destOrd="0" parTransId="{437E5B7F-61A9-4382-98BF-4A9521062077}" sibTransId="{522A7F02-1CBB-404C-A8D6-34CF4C293756}"/>
    <dgm:cxn modelId="{BA481EFA-1C25-4BA0-8058-7FA442E5C633}" srcId="{4297ABDD-FA0A-4F84-9094-0173EF822E7C}" destId="{58233FEC-D8F4-4E57-8F0B-15024FFB1F26}" srcOrd="7" destOrd="0" parTransId="{C1CB38CF-246C-4FAC-AC6A-4EE2D9691797}" sibTransId="{77EA725E-311D-45D7-B125-13AB0E3BAA50}"/>
    <dgm:cxn modelId="{8B7896FB-8489-49F8-B335-2C0170297520}" type="presOf" srcId="{31024DD5-D667-42E9-AE17-2C100FE5F5FF}" destId="{82F8D2B9-826A-4589-936C-9042F16C109C}" srcOrd="0" destOrd="0" presId="urn:microsoft.com/office/officeart/2005/8/layout/cycle3"/>
    <dgm:cxn modelId="{A251C4F9-9DF0-4524-94B5-9993A7972A4B}" type="presParOf" srcId="{81FC7079-5ECC-48CF-A4B4-673D2CDCD26A}" destId="{E3867E5B-5D94-4350-9751-F25E0580B15A}" srcOrd="0" destOrd="0" presId="urn:microsoft.com/office/officeart/2005/8/layout/cycle3"/>
    <dgm:cxn modelId="{57ABFCA7-2AF1-4792-BBD9-D8888AC72DC3}" type="presParOf" srcId="{E3867E5B-5D94-4350-9751-F25E0580B15A}" destId="{82F8D2B9-826A-4589-936C-9042F16C109C}" srcOrd="0" destOrd="0" presId="urn:microsoft.com/office/officeart/2005/8/layout/cycle3"/>
    <dgm:cxn modelId="{4198A5E9-29B7-434F-A726-6C998A934A1D}" type="presParOf" srcId="{E3867E5B-5D94-4350-9751-F25E0580B15A}" destId="{88ED6816-01C7-4BB0-B8B2-32D9AD6D8813}" srcOrd="1" destOrd="0" presId="urn:microsoft.com/office/officeart/2005/8/layout/cycle3"/>
    <dgm:cxn modelId="{04204E76-26A0-420C-B618-00FA2C09AEAE}" type="presParOf" srcId="{E3867E5B-5D94-4350-9751-F25E0580B15A}" destId="{DF03DFA6-C614-4855-82CC-396333B09A56}" srcOrd="2" destOrd="0" presId="urn:microsoft.com/office/officeart/2005/8/layout/cycle3"/>
    <dgm:cxn modelId="{FCE56AFB-BECD-4CDA-97CC-D38136709A0A}" type="presParOf" srcId="{E3867E5B-5D94-4350-9751-F25E0580B15A}" destId="{B30A3827-B04B-4C68-81EB-431D155B1399}" srcOrd="3" destOrd="0" presId="urn:microsoft.com/office/officeart/2005/8/layout/cycle3"/>
    <dgm:cxn modelId="{637DC2F5-746B-42F1-9C42-A17827E2E998}" type="presParOf" srcId="{E3867E5B-5D94-4350-9751-F25E0580B15A}" destId="{72551A9A-47B0-43C0-84EF-473D3EA37F09}" srcOrd="4" destOrd="0" presId="urn:microsoft.com/office/officeart/2005/8/layout/cycle3"/>
    <dgm:cxn modelId="{2892C650-7A6C-4978-9342-E35385054412}" type="presParOf" srcId="{E3867E5B-5D94-4350-9751-F25E0580B15A}" destId="{544E4104-771D-4B1B-9537-5F5219042795}" srcOrd="5" destOrd="0" presId="urn:microsoft.com/office/officeart/2005/8/layout/cycle3"/>
    <dgm:cxn modelId="{87127B33-86D0-4190-865A-0F0C49FCCD4A}" type="presParOf" srcId="{E3867E5B-5D94-4350-9751-F25E0580B15A}" destId="{A77A6291-EEEC-43A1-A8CC-AD0B87160684}" srcOrd="6" destOrd="0" presId="urn:microsoft.com/office/officeart/2005/8/layout/cycle3"/>
    <dgm:cxn modelId="{95C74678-6CCF-4886-89DB-AE10B8F3ECC1}" type="presParOf" srcId="{E3867E5B-5D94-4350-9751-F25E0580B15A}" destId="{B9D5AE74-B621-4E43-9850-019097D1529B}" srcOrd="7" destOrd="0" presId="urn:microsoft.com/office/officeart/2005/8/layout/cycle3"/>
    <dgm:cxn modelId="{D6887C6B-9607-4656-A299-8892427C6444}" type="presParOf" srcId="{E3867E5B-5D94-4350-9751-F25E0580B15A}" destId="{B8786880-75AB-4482-823D-719A8755019F}" srcOrd="8" destOrd="0" presId="urn:microsoft.com/office/officeart/2005/8/layout/cycle3"/>
    <dgm:cxn modelId="{0B729D2D-BB29-4576-B776-A0365B43CD18}" type="presParOf" srcId="{E3867E5B-5D94-4350-9751-F25E0580B15A}" destId="{1793F9E1-EB27-409E-8D1B-8E51DD092336}" srcOrd="9" destOrd="0" presId="urn:microsoft.com/office/officeart/2005/8/layout/cycle3"/>
  </dgm:cxnLst>
  <dgm:bg>
    <a:solidFill>
      <a:schemeClr val="accent5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26B28B-57B3-4FE9-BD6F-8CC6931706B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6E69083-7174-430D-A6CF-48C8EF0FA9B9}">
      <dgm:prSet/>
      <dgm:spPr>
        <a:solidFill>
          <a:srgbClr val="FF99FF"/>
        </a:solidFill>
      </dgm:spPr>
      <dgm:t>
        <a:bodyPr/>
        <a:lstStyle/>
        <a:p>
          <a:r>
            <a:rPr lang="hr-HR" dirty="0"/>
            <a:t>Situacija – događaj ili osoba zbog koje se osjećaš loše</a:t>
          </a:r>
          <a:endParaRPr lang="en-US" dirty="0"/>
        </a:p>
      </dgm:t>
    </dgm:pt>
    <dgm:pt modelId="{20592EF3-A380-4532-BC8F-DAD8FEB06B84}" type="parTrans" cxnId="{4F893938-DAEA-4EE7-A93A-A0E852FFB7E8}">
      <dgm:prSet/>
      <dgm:spPr/>
      <dgm:t>
        <a:bodyPr/>
        <a:lstStyle/>
        <a:p>
          <a:endParaRPr lang="en-US"/>
        </a:p>
      </dgm:t>
    </dgm:pt>
    <dgm:pt modelId="{122ECFBC-2A2E-4239-BD8E-AA1377C9007A}" type="sibTrans" cxnId="{4F893938-DAEA-4EE7-A93A-A0E852FFB7E8}">
      <dgm:prSet/>
      <dgm:spPr/>
      <dgm:t>
        <a:bodyPr/>
        <a:lstStyle/>
        <a:p>
          <a:endParaRPr lang="en-US"/>
        </a:p>
      </dgm:t>
    </dgm:pt>
    <dgm:pt modelId="{E335BDB1-73A7-4189-A8A8-960AD163DB7C}">
      <dgm:prSet/>
      <dgm:spPr>
        <a:solidFill>
          <a:srgbClr val="FF66FF"/>
        </a:solidFill>
      </dgm:spPr>
      <dgm:t>
        <a:bodyPr/>
        <a:lstStyle/>
        <a:p>
          <a:r>
            <a:rPr lang="hr-HR"/>
            <a:t>Negativni osjećaji</a:t>
          </a:r>
          <a:endParaRPr lang="en-US"/>
        </a:p>
      </dgm:t>
    </dgm:pt>
    <dgm:pt modelId="{5C5E64D6-764C-49EC-AB09-E699B018FFA6}" type="parTrans" cxnId="{F2A2BCFB-49BC-45BD-9C7F-F94C250BA36E}">
      <dgm:prSet/>
      <dgm:spPr/>
      <dgm:t>
        <a:bodyPr/>
        <a:lstStyle/>
        <a:p>
          <a:endParaRPr lang="en-US"/>
        </a:p>
      </dgm:t>
    </dgm:pt>
    <dgm:pt modelId="{0923B2A6-9065-433E-900C-4F5C89691449}" type="sibTrans" cxnId="{F2A2BCFB-49BC-45BD-9C7F-F94C250BA36E}">
      <dgm:prSet/>
      <dgm:spPr/>
      <dgm:t>
        <a:bodyPr/>
        <a:lstStyle/>
        <a:p>
          <a:endParaRPr lang="en-US"/>
        </a:p>
      </dgm:t>
    </dgm:pt>
    <dgm:pt modelId="{75F622B4-193D-4EDF-8DCE-280BBCC30490}">
      <dgm:prSet/>
      <dgm:spPr>
        <a:solidFill>
          <a:srgbClr val="FF00FF"/>
        </a:solidFill>
      </dgm:spPr>
      <dgm:t>
        <a:bodyPr/>
        <a:lstStyle/>
        <a:p>
          <a:r>
            <a:rPr lang="hr-HR"/>
            <a:t>Automatske misli</a:t>
          </a:r>
          <a:endParaRPr lang="en-US"/>
        </a:p>
      </dgm:t>
    </dgm:pt>
    <dgm:pt modelId="{29BE248A-92A9-4520-BBCD-D14E5C9C9CE7}" type="parTrans" cxnId="{A75C5BB1-163A-4EDD-8009-81D077E1BFC4}">
      <dgm:prSet/>
      <dgm:spPr/>
      <dgm:t>
        <a:bodyPr/>
        <a:lstStyle/>
        <a:p>
          <a:endParaRPr lang="en-US"/>
        </a:p>
      </dgm:t>
    </dgm:pt>
    <dgm:pt modelId="{AF567818-2741-4F94-8218-F4744290D1AF}" type="sibTrans" cxnId="{A75C5BB1-163A-4EDD-8009-81D077E1BFC4}">
      <dgm:prSet/>
      <dgm:spPr/>
      <dgm:t>
        <a:bodyPr/>
        <a:lstStyle/>
        <a:p>
          <a:endParaRPr lang="en-US"/>
        </a:p>
      </dgm:t>
    </dgm:pt>
    <dgm:pt modelId="{2551802A-EBC9-4AAC-9428-A0A0803A2429}">
      <dgm:prSet/>
      <dgm:spPr>
        <a:solidFill>
          <a:srgbClr val="CC00CC"/>
        </a:solidFill>
      </dgm:spPr>
      <dgm:t>
        <a:bodyPr/>
        <a:lstStyle/>
        <a:p>
          <a:r>
            <a:rPr lang="hr-HR"/>
            <a:t>Kognitivna analiza</a:t>
          </a:r>
          <a:endParaRPr lang="en-US"/>
        </a:p>
      </dgm:t>
    </dgm:pt>
    <dgm:pt modelId="{CEDD1C27-DEB7-4E89-8D2D-3792A18B476D}" type="parTrans" cxnId="{7115D47A-3B74-4381-B7C4-0F9BF8249B39}">
      <dgm:prSet/>
      <dgm:spPr/>
      <dgm:t>
        <a:bodyPr/>
        <a:lstStyle/>
        <a:p>
          <a:endParaRPr lang="en-US"/>
        </a:p>
      </dgm:t>
    </dgm:pt>
    <dgm:pt modelId="{40CC3F0D-F77F-4C46-8EF5-F367730E9211}" type="sibTrans" cxnId="{7115D47A-3B74-4381-B7C4-0F9BF8249B39}">
      <dgm:prSet/>
      <dgm:spPr/>
      <dgm:t>
        <a:bodyPr/>
        <a:lstStyle/>
        <a:p>
          <a:endParaRPr lang="en-US"/>
        </a:p>
      </dgm:t>
    </dgm:pt>
    <dgm:pt modelId="{DCABFD9C-2A86-4160-AC76-334F0D6DF888}">
      <dgm:prSet/>
      <dgm:spPr>
        <a:solidFill>
          <a:srgbClr val="660066"/>
        </a:solidFill>
      </dgm:spPr>
      <dgm:t>
        <a:bodyPr/>
        <a:lstStyle/>
        <a:p>
          <a:r>
            <a:rPr lang="hr-HR"/>
            <a:t>Realistični odgovor</a:t>
          </a:r>
          <a:endParaRPr lang="en-US"/>
        </a:p>
      </dgm:t>
    </dgm:pt>
    <dgm:pt modelId="{845B6DC4-B8A8-4FFC-A931-3C7C00CE116A}" type="parTrans" cxnId="{F887DD00-BBAB-4E5C-8E22-DBA776B6B844}">
      <dgm:prSet/>
      <dgm:spPr/>
      <dgm:t>
        <a:bodyPr/>
        <a:lstStyle/>
        <a:p>
          <a:endParaRPr lang="en-US"/>
        </a:p>
      </dgm:t>
    </dgm:pt>
    <dgm:pt modelId="{C9969F2A-C55C-4FDD-9478-F17612A87BD0}" type="sibTrans" cxnId="{F887DD00-BBAB-4E5C-8E22-DBA776B6B844}">
      <dgm:prSet/>
      <dgm:spPr/>
      <dgm:t>
        <a:bodyPr/>
        <a:lstStyle/>
        <a:p>
          <a:endParaRPr lang="en-US"/>
        </a:p>
      </dgm:t>
    </dgm:pt>
    <dgm:pt modelId="{0BA0942F-DBF6-405E-B1DD-FBBF426658CC}" type="pres">
      <dgm:prSet presAssocID="{A126B28B-57B3-4FE9-BD6F-8CC6931706B7}" presName="outerComposite" presStyleCnt="0">
        <dgm:presLayoutVars>
          <dgm:chMax val="5"/>
          <dgm:dir/>
          <dgm:resizeHandles val="exact"/>
        </dgm:presLayoutVars>
      </dgm:prSet>
      <dgm:spPr/>
    </dgm:pt>
    <dgm:pt modelId="{57F520FB-1549-4CFD-A286-CC58BD705120}" type="pres">
      <dgm:prSet presAssocID="{A126B28B-57B3-4FE9-BD6F-8CC6931706B7}" presName="dummyMaxCanvas" presStyleCnt="0">
        <dgm:presLayoutVars/>
      </dgm:prSet>
      <dgm:spPr/>
    </dgm:pt>
    <dgm:pt modelId="{DDB06BBC-F1A7-4965-A971-D50F8EEF82F1}" type="pres">
      <dgm:prSet presAssocID="{A126B28B-57B3-4FE9-BD6F-8CC6931706B7}" presName="FiveNodes_1" presStyleLbl="node1" presStyleIdx="0" presStyleCnt="5">
        <dgm:presLayoutVars>
          <dgm:bulletEnabled val="1"/>
        </dgm:presLayoutVars>
      </dgm:prSet>
      <dgm:spPr/>
    </dgm:pt>
    <dgm:pt modelId="{29BDBE6F-1C6B-4BB0-BA99-4CD48B295FF9}" type="pres">
      <dgm:prSet presAssocID="{A126B28B-57B3-4FE9-BD6F-8CC6931706B7}" presName="FiveNodes_2" presStyleLbl="node1" presStyleIdx="1" presStyleCnt="5">
        <dgm:presLayoutVars>
          <dgm:bulletEnabled val="1"/>
        </dgm:presLayoutVars>
      </dgm:prSet>
      <dgm:spPr/>
    </dgm:pt>
    <dgm:pt modelId="{3ACAD7C7-CC16-4E03-B0A1-9D82729C9684}" type="pres">
      <dgm:prSet presAssocID="{A126B28B-57B3-4FE9-BD6F-8CC6931706B7}" presName="FiveNodes_3" presStyleLbl="node1" presStyleIdx="2" presStyleCnt="5">
        <dgm:presLayoutVars>
          <dgm:bulletEnabled val="1"/>
        </dgm:presLayoutVars>
      </dgm:prSet>
      <dgm:spPr/>
    </dgm:pt>
    <dgm:pt modelId="{99ED908F-0B05-4430-8935-4BAC3E506C1D}" type="pres">
      <dgm:prSet presAssocID="{A126B28B-57B3-4FE9-BD6F-8CC6931706B7}" presName="FiveNodes_4" presStyleLbl="node1" presStyleIdx="3" presStyleCnt="5">
        <dgm:presLayoutVars>
          <dgm:bulletEnabled val="1"/>
        </dgm:presLayoutVars>
      </dgm:prSet>
      <dgm:spPr/>
    </dgm:pt>
    <dgm:pt modelId="{93A31A4B-9026-446E-95FD-C0BB1D1AC554}" type="pres">
      <dgm:prSet presAssocID="{A126B28B-57B3-4FE9-BD6F-8CC6931706B7}" presName="FiveNodes_5" presStyleLbl="node1" presStyleIdx="4" presStyleCnt="5">
        <dgm:presLayoutVars>
          <dgm:bulletEnabled val="1"/>
        </dgm:presLayoutVars>
      </dgm:prSet>
      <dgm:spPr/>
    </dgm:pt>
    <dgm:pt modelId="{440E8657-3353-45FD-97C1-F53603E65D25}" type="pres">
      <dgm:prSet presAssocID="{A126B28B-57B3-4FE9-BD6F-8CC6931706B7}" presName="FiveConn_1-2" presStyleLbl="fgAccFollowNode1" presStyleIdx="0" presStyleCnt="4">
        <dgm:presLayoutVars>
          <dgm:bulletEnabled val="1"/>
        </dgm:presLayoutVars>
      </dgm:prSet>
      <dgm:spPr/>
    </dgm:pt>
    <dgm:pt modelId="{2840E581-ED1B-4A78-A882-9CA81864E529}" type="pres">
      <dgm:prSet presAssocID="{A126B28B-57B3-4FE9-BD6F-8CC6931706B7}" presName="FiveConn_2-3" presStyleLbl="fgAccFollowNode1" presStyleIdx="1" presStyleCnt="4">
        <dgm:presLayoutVars>
          <dgm:bulletEnabled val="1"/>
        </dgm:presLayoutVars>
      </dgm:prSet>
      <dgm:spPr/>
    </dgm:pt>
    <dgm:pt modelId="{30794B8D-6D97-48D8-9897-BDAEBE79704D}" type="pres">
      <dgm:prSet presAssocID="{A126B28B-57B3-4FE9-BD6F-8CC6931706B7}" presName="FiveConn_3-4" presStyleLbl="fgAccFollowNode1" presStyleIdx="2" presStyleCnt="4">
        <dgm:presLayoutVars>
          <dgm:bulletEnabled val="1"/>
        </dgm:presLayoutVars>
      </dgm:prSet>
      <dgm:spPr/>
    </dgm:pt>
    <dgm:pt modelId="{9E1E7EE0-6B46-4DE9-AC07-43A384FD3F34}" type="pres">
      <dgm:prSet presAssocID="{A126B28B-57B3-4FE9-BD6F-8CC6931706B7}" presName="FiveConn_4-5" presStyleLbl="fgAccFollowNode1" presStyleIdx="3" presStyleCnt="4">
        <dgm:presLayoutVars>
          <dgm:bulletEnabled val="1"/>
        </dgm:presLayoutVars>
      </dgm:prSet>
      <dgm:spPr/>
    </dgm:pt>
    <dgm:pt modelId="{752881C1-5758-4E39-8336-7698E12FE1F6}" type="pres">
      <dgm:prSet presAssocID="{A126B28B-57B3-4FE9-BD6F-8CC6931706B7}" presName="FiveNodes_1_text" presStyleLbl="node1" presStyleIdx="4" presStyleCnt="5">
        <dgm:presLayoutVars>
          <dgm:bulletEnabled val="1"/>
        </dgm:presLayoutVars>
      </dgm:prSet>
      <dgm:spPr/>
    </dgm:pt>
    <dgm:pt modelId="{316D6AAE-9E6E-4363-B370-833389B220FD}" type="pres">
      <dgm:prSet presAssocID="{A126B28B-57B3-4FE9-BD6F-8CC6931706B7}" presName="FiveNodes_2_text" presStyleLbl="node1" presStyleIdx="4" presStyleCnt="5">
        <dgm:presLayoutVars>
          <dgm:bulletEnabled val="1"/>
        </dgm:presLayoutVars>
      </dgm:prSet>
      <dgm:spPr/>
    </dgm:pt>
    <dgm:pt modelId="{3A9494F9-7DD9-42B0-83DE-169281FDD1EF}" type="pres">
      <dgm:prSet presAssocID="{A126B28B-57B3-4FE9-BD6F-8CC6931706B7}" presName="FiveNodes_3_text" presStyleLbl="node1" presStyleIdx="4" presStyleCnt="5">
        <dgm:presLayoutVars>
          <dgm:bulletEnabled val="1"/>
        </dgm:presLayoutVars>
      </dgm:prSet>
      <dgm:spPr/>
    </dgm:pt>
    <dgm:pt modelId="{D177262B-565F-4DD9-A908-FCD1930A27DF}" type="pres">
      <dgm:prSet presAssocID="{A126B28B-57B3-4FE9-BD6F-8CC6931706B7}" presName="FiveNodes_4_text" presStyleLbl="node1" presStyleIdx="4" presStyleCnt="5">
        <dgm:presLayoutVars>
          <dgm:bulletEnabled val="1"/>
        </dgm:presLayoutVars>
      </dgm:prSet>
      <dgm:spPr/>
    </dgm:pt>
    <dgm:pt modelId="{F125B537-B4BD-4D65-AAB8-D44F848A814A}" type="pres">
      <dgm:prSet presAssocID="{A126B28B-57B3-4FE9-BD6F-8CC6931706B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887DD00-BBAB-4E5C-8E22-DBA776B6B844}" srcId="{A126B28B-57B3-4FE9-BD6F-8CC6931706B7}" destId="{DCABFD9C-2A86-4160-AC76-334F0D6DF888}" srcOrd="4" destOrd="0" parTransId="{845B6DC4-B8A8-4FFC-A931-3C7C00CE116A}" sibTransId="{C9969F2A-C55C-4FDD-9478-F17612A87BD0}"/>
    <dgm:cxn modelId="{FF947D03-200B-49D1-9936-6525B7B1AB9C}" type="presOf" srcId="{75F622B4-193D-4EDF-8DCE-280BBCC30490}" destId="{3ACAD7C7-CC16-4E03-B0A1-9D82729C9684}" srcOrd="0" destOrd="0" presId="urn:microsoft.com/office/officeart/2005/8/layout/vProcess5"/>
    <dgm:cxn modelId="{95DE4709-8590-4860-9E11-B6A6BFA3D9AE}" type="presOf" srcId="{DCABFD9C-2A86-4160-AC76-334F0D6DF888}" destId="{93A31A4B-9026-446E-95FD-C0BB1D1AC554}" srcOrd="0" destOrd="0" presId="urn:microsoft.com/office/officeart/2005/8/layout/vProcess5"/>
    <dgm:cxn modelId="{C4286724-B8CC-4265-AA37-B7A9B7E69B0E}" type="presOf" srcId="{E335BDB1-73A7-4189-A8A8-960AD163DB7C}" destId="{316D6AAE-9E6E-4363-B370-833389B220FD}" srcOrd="1" destOrd="0" presId="urn:microsoft.com/office/officeart/2005/8/layout/vProcess5"/>
    <dgm:cxn modelId="{C4962F27-FA27-427B-BEBE-C205C723F559}" type="presOf" srcId="{DCABFD9C-2A86-4160-AC76-334F0D6DF888}" destId="{F125B537-B4BD-4D65-AAB8-D44F848A814A}" srcOrd="1" destOrd="0" presId="urn:microsoft.com/office/officeart/2005/8/layout/vProcess5"/>
    <dgm:cxn modelId="{4F893938-DAEA-4EE7-A93A-A0E852FFB7E8}" srcId="{A126B28B-57B3-4FE9-BD6F-8CC6931706B7}" destId="{76E69083-7174-430D-A6CF-48C8EF0FA9B9}" srcOrd="0" destOrd="0" parTransId="{20592EF3-A380-4532-BC8F-DAD8FEB06B84}" sibTransId="{122ECFBC-2A2E-4239-BD8E-AA1377C9007A}"/>
    <dgm:cxn modelId="{F33B5C6A-EF1D-47AD-8C8C-D0E814B5C88A}" type="presOf" srcId="{75F622B4-193D-4EDF-8DCE-280BBCC30490}" destId="{3A9494F9-7DD9-42B0-83DE-169281FDD1EF}" srcOrd="1" destOrd="0" presId="urn:microsoft.com/office/officeart/2005/8/layout/vProcess5"/>
    <dgm:cxn modelId="{C0A66B6E-7B26-42A6-95DD-E7B5E6360141}" type="presOf" srcId="{76E69083-7174-430D-A6CF-48C8EF0FA9B9}" destId="{DDB06BBC-F1A7-4965-A971-D50F8EEF82F1}" srcOrd="0" destOrd="0" presId="urn:microsoft.com/office/officeart/2005/8/layout/vProcess5"/>
    <dgm:cxn modelId="{7115D47A-3B74-4381-B7C4-0F9BF8249B39}" srcId="{A126B28B-57B3-4FE9-BD6F-8CC6931706B7}" destId="{2551802A-EBC9-4AAC-9428-A0A0803A2429}" srcOrd="3" destOrd="0" parTransId="{CEDD1C27-DEB7-4E89-8D2D-3792A18B476D}" sibTransId="{40CC3F0D-F77F-4C46-8EF5-F367730E9211}"/>
    <dgm:cxn modelId="{FB33D683-6AE1-482C-86FB-32183D5A2212}" type="presOf" srcId="{76E69083-7174-430D-A6CF-48C8EF0FA9B9}" destId="{752881C1-5758-4E39-8336-7698E12FE1F6}" srcOrd="1" destOrd="0" presId="urn:microsoft.com/office/officeart/2005/8/layout/vProcess5"/>
    <dgm:cxn modelId="{6B1F6B86-F7EA-434B-AA69-005BF110B881}" type="presOf" srcId="{122ECFBC-2A2E-4239-BD8E-AA1377C9007A}" destId="{440E8657-3353-45FD-97C1-F53603E65D25}" srcOrd="0" destOrd="0" presId="urn:microsoft.com/office/officeart/2005/8/layout/vProcess5"/>
    <dgm:cxn modelId="{B63C54B0-84DF-4F2C-A20A-76A4C1D00D5C}" type="presOf" srcId="{40CC3F0D-F77F-4C46-8EF5-F367730E9211}" destId="{9E1E7EE0-6B46-4DE9-AC07-43A384FD3F34}" srcOrd="0" destOrd="0" presId="urn:microsoft.com/office/officeart/2005/8/layout/vProcess5"/>
    <dgm:cxn modelId="{A75C5BB1-163A-4EDD-8009-81D077E1BFC4}" srcId="{A126B28B-57B3-4FE9-BD6F-8CC6931706B7}" destId="{75F622B4-193D-4EDF-8DCE-280BBCC30490}" srcOrd="2" destOrd="0" parTransId="{29BE248A-92A9-4520-BBCD-D14E5C9C9CE7}" sibTransId="{AF567818-2741-4F94-8218-F4744290D1AF}"/>
    <dgm:cxn modelId="{EE6139BD-B4D3-4404-916B-00D6EE8EA42E}" type="presOf" srcId="{2551802A-EBC9-4AAC-9428-A0A0803A2429}" destId="{D177262B-565F-4DD9-A908-FCD1930A27DF}" srcOrd="1" destOrd="0" presId="urn:microsoft.com/office/officeart/2005/8/layout/vProcess5"/>
    <dgm:cxn modelId="{FDCD18C5-51DC-411F-9C84-C0C46EFC5FA5}" type="presOf" srcId="{A126B28B-57B3-4FE9-BD6F-8CC6931706B7}" destId="{0BA0942F-DBF6-405E-B1DD-FBBF426658CC}" srcOrd="0" destOrd="0" presId="urn:microsoft.com/office/officeart/2005/8/layout/vProcess5"/>
    <dgm:cxn modelId="{628360F1-4E23-4F7F-9DAB-4E60CD799CFF}" type="presOf" srcId="{AF567818-2741-4F94-8218-F4744290D1AF}" destId="{30794B8D-6D97-48D8-9897-BDAEBE79704D}" srcOrd="0" destOrd="0" presId="urn:microsoft.com/office/officeart/2005/8/layout/vProcess5"/>
    <dgm:cxn modelId="{1CC6A8F8-0964-42C6-8982-29ECD60E9C52}" type="presOf" srcId="{2551802A-EBC9-4AAC-9428-A0A0803A2429}" destId="{99ED908F-0B05-4430-8935-4BAC3E506C1D}" srcOrd="0" destOrd="0" presId="urn:microsoft.com/office/officeart/2005/8/layout/vProcess5"/>
    <dgm:cxn modelId="{BDC35EF9-08A5-481C-9A7F-5A36D0C92A8F}" type="presOf" srcId="{0923B2A6-9065-433E-900C-4F5C89691449}" destId="{2840E581-ED1B-4A78-A882-9CA81864E529}" srcOrd="0" destOrd="0" presId="urn:microsoft.com/office/officeart/2005/8/layout/vProcess5"/>
    <dgm:cxn modelId="{F2A2BCFB-49BC-45BD-9C7F-F94C250BA36E}" srcId="{A126B28B-57B3-4FE9-BD6F-8CC6931706B7}" destId="{E335BDB1-73A7-4189-A8A8-960AD163DB7C}" srcOrd="1" destOrd="0" parTransId="{5C5E64D6-764C-49EC-AB09-E699B018FFA6}" sibTransId="{0923B2A6-9065-433E-900C-4F5C89691449}"/>
    <dgm:cxn modelId="{D45C2AFC-74E0-442A-824B-8983B22F76D2}" type="presOf" srcId="{E335BDB1-73A7-4189-A8A8-960AD163DB7C}" destId="{29BDBE6F-1C6B-4BB0-BA99-4CD48B295FF9}" srcOrd="0" destOrd="0" presId="urn:microsoft.com/office/officeart/2005/8/layout/vProcess5"/>
    <dgm:cxn modelId="{FF817CBA-011E-467D-A4A8-8566E6DA2C3F}" type="presParOf" srcId="{0BA0942F-DBF6-405E-B1DD-FBBF426658CC}" destId="{57F520FB-1549-4CFD-A286-CC58BD705120}" srcOrd="0" destOrd="0" presId="urn:microsoft.com/office/officeart/2005/8/layout/vProcess5"/>
    <dgm:cxn modelId="{E34E62DA-B269-46D6-8F7E-9E0437BE25D4}" type="presParOf" srcId="{0BA0942F-DBF6-405E-B1DD-FBBF426658CC}" destId="{DDB06BBC-F1A7-4965-A971-D50F8EEF82F1}" srcOrd="1" destOrd="0" presId="urn:microsoft.com/office/officeart/2005/8/layout/vProcess5"/>
    <dgm:cxn modelId="{4CD14931-F64A-4088-9AEC-6CA5EAC9F0A1}" type="presParOf" srcId="{0BA0942F-DBF6-405E-B1DD-FBBF426658CC}" destId="{29BDBE6F-1C6B-4BB0-BA99-4CD48B295FF9}" srcOrd="2" destOrd="0" presId="urn:microsoft.com/office/officeart/2005/8/layout/vProcess5"/>
    <dgm:cxn modelId="{705ACE57-8BD1-4127-9F78-05FA03300D84}" type="presParOf" srcId="{0BA0942F-DBF6-405E-B1DD-FBBF426658CC}" destId="{3ACAD7C7-CC16-4E03-B0A1-9D82729C9684}" srcOrd="3" destOrd="0" presId="urn:microsoft.com/office/officeart/2005/8/layout/vProcess5"/>
    <dgm:cxn modelId="{3C905CC7-30F9-447E-A031-DCD0324364C3}" type="presParOf" srcId="{0BA0942F-DBF6-405E-B1DD-FBBF426658CC}" destId="{99ED908F-0B05-4430-8935-4BAC3E506C1D}" srcOrd="4" destOrd="0" presId="urn:microsoft.com/office/officeart/2005/8/layout/vProcess5"/>
    <dgm:cxn modelId="{9852C766-B9F6-4B35-BB27-51FC01AC9728}" type="presParOf" srcId="{0BA0942F-DBF6-405E-B1DD-FBBF426658CC}" destId="{93A31A4B-9026-446E-95FD-C0BB1D1AC554}" srcOrd="5" destOrd="0" presId="urn:microsoft.com/office/officeart/2005/8/layout/vProcess5"/>
    <dgm:cxn modelId="{688BD3F8-12B6-4368-8E17-C900A482E420}" type="presParOf" srcId="{0BA0942F-DBF6-405E-B1DD-FBBF426658CC}" destId="{440E8657-3353-45FD-97C1-F53603E65D25}" srcOrd="6" destOrd="0" presId="urn:microsoft.com/office/officeart/2005/8/layout/vProcess5"/>
    <dgm:cxn modelId="{6E6342C8-106B-445A-AF1C-03401592A131}" type="presParOf" srcId="{0BA0942F-DBF6-405E-B1DD-FBBF426658CC}" destId="{2840E581-ED1B-4A78-A882-9CA81864E529}" srcOrd="7" destOrd="0" presId="urn:microsoft.com/office/officeart/2005/8/layout/vProcess5"/>
    <dgm:cxn modelId="{DB78A9E4-D013-4E24-BF82-588744A49D49}" type="presParOf" srcId="{0BA0942F-DBF6-405E-B1DD-FBBF426658CC}" destId="{30794B8D-6D97-48D8-9897-BDAEBE79704D}" srcOrd="8" destOrd="0" presId="urn:microsoft.com/office/officeart/2005/8/layout/vProcess5"/>
    <dgm:cxn modelId="{8C6CD106-6520-4E11-9D47-CAD9DFDE9F37}" type="presParOf" srcId="{0BA0942F-DBF6-405E-B1DD-FBBF426658CC}" destId="{9E1E7EE0-6B46-4DE9-AC07-43A384FD3F34}" srcOrd="9" destOrd="0" presId="urn:microsoft.com/office/officeart/2005/8/layout/vProcess5"/>
    <dgm:cxn modelId="{D897A542-6004-41B7-8FDB-6825CC879A54}" type="presParOf" srcId="{0BA0942F-DBF6-405E-B1DD-FBBF426658CC}" destId="{752881C1-5758-4E39-8336-7698E12FE1F6}" srcOrd="10" destOrd="0" presId="urn:microsoft.com/office/officeart/2005/8/layout/vProcess5"/>
    <dgm:cxn modelId="{9336EE01-6BDE-42F9-A376-45C391DD36F2}" type="presParOf" srcId="{0BA0942F-DBF6-405E-B1DD-FBBF426658CC}" destId="{316D6AAE-9E6E-4363-B370-833389B220FD}" srcOrd="11" destOrd="0" presId="urn:microsoft.com/office/officeart/2005/8/layout/vProcess5"/>
    <dgm:cxn modelId="{28F3DCCF-8B6C-459D-A3E2-3B068065EA0C}" type="presParOf" srcId="{0BA0942F-DBF6-405E-B1DD-FBBF426658CC}" destId="{3A9494F9-7DD9-42B0-83DE-169281FDD1EF}" srcOrd="12" destOrd="0" presId="urn:microsoft.com/office/officeart/2005/8/layout/vProcess5"/>
    <dgm:cxn modelId="{09BE3581-4930-43CE-AAEA-E326F7EDB0A8}" type="presParOf" srcId="{0BA0942F-DBF6-405E-B1DD-FBBF426658CC}" destId="{D177262B-565F-4DD9-A908-FCD1930A27DF}" srcOrd="13" destOrd="0" presId="urn:microsoft.com/office/officeart/2005/8/layout/vProcess5"/>
    <dgm:cxn modelId="{54241F29-DDD3-4DDF-B846-B05F65773222}" type="presParOf" srcId="{0BA0942F-DBF6-405E-B1DD-FBBF426658CC}" destId="{F125B537-B4BD-4D65-AAB8-D44F848A814A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D6816-01C7-4BB0-B8B2-32D9AD6D8813}">
      <dsp:nvSpPr>
        <dsp:cNvPr id="0" name=""/>
        <dsp:cNvSpPr/>
      </dsp:nvSpPr>
      <dsp:spPr>
        <a:xfrm>
          <a:off x="676489" y="22085"/>
          <a:ext cx="5968498" cy="5968498"/>
        </a:xfrm>
        <a:prstGeom prst="circularArrow">
          <a:avLst>
            <a:gd name="adj1" fmla="val 5544"/>
            <a:gd name="adj2" fmla="val 330680"/>
            <a:gd name="adj3" fmla="val 14569635"/>
            <a:gd name="adj4" fmla="val 1691948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8D2B9-826A-4589-936C-9042F16C109C}">
      <dsp:nvSpPr>
        <dsp:cNvPr id="0" name=""/>
        <dsp:cNvSpPr/>
      </dsp:nvSpPr>
      <dsp:spPr>
        <a:xfrm>
          <a:off x="2767251" y="11970"/>
          <a:ext cx="1786974" cy="10054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</a:rPr>
            <a:t>Sve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ili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ništa</a:t>
          </a:r>
          <a:r>
            <a:rPr lang="en-US" sz="1600" b="1" kern="1200" dirty="0">
              <a:solidFill>
                <a:schemeClr val="tx1"/>
              </a:solidFill>
            </a:rPr>
            <a:t>/</a:t>
          </a:r>
          <a:endParaRPr lang="hr-HR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</a:rPr>
            <a:t>Crno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ili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bijel</a:t>
          </a:r>
          <a:r>
            <a:rPr lang="hr-HR" sz="1600" b="1" kern="1200" dirty="0">
              <a:solidFill>
                <a:schemeClr val="tx1"/>
              </a:solidFill>
            </a:rPr>
            <a:t>o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816332" y="61051"/>
        <a:ext cx="1688812" cy="907257"/>
      </dsp:txXfrm>
    </dsp:sp>
    <dsp:sp modelId="{DF03DFA6-C614-4855-82CC-396333B09A56}">
      <dsp:nvSpPr>
        <dsp:cNvPr id="0" name=""/>
        <dsp:cNvSpPr/>
      </dsp:nvSpPr>
      <dsp:spPr>
        <a:xfrm>
          <a:off x="4780322" y="778004"/>
          <a:ext cx="1901235" cy="736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>
              <a:solidFill>
                <a:schemeClr val="tx1"/>
              </a:solidFill>
            </a:rPr>
            <a:t>Mentalni filter</a:t>
          </a:r>
          <a:endParaRPr lang="en-US" sz="1800" b="1" kern="1200">
            <a:solidFill>
              <a:schemeClr val="tx1"/>
            </a:solidFill>
          </a:endParaRPr>
        </a:p>
      </dsp:txBody>
      <dsp:txXfrm>
        <a:off x="4816293" y="813975"/>
        <a:ext cx="1829293" cy="664928"/>
      </dsp:txXfrm>
    </dsp:sp>
    <dsp:sp modelId="{B30A3827-B04B-4C68-81EB-431D155B1399}">
      <dsp:nvSpPr>
        <dsp:cNvPr id="0" name=""/>
        <dsp:cNvSpPr/>
      </dsp:nvSpPr>
      <dsp:spPr>
        <a:xfrm>
          <a:off x="5164469" y="2071673"/>
          <a:ext cx="2585248" cy="817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>
              <a:solidFill>
                <a:schemeClr val="tx1"/>
              </a:solidFill>
            </a:rPr>
            <a:t>Čitanje misli</a:t>
          </a:r>
          <a:endParaRPr lang="en-US" sz="1800" b="1" kern="1200">
            <a:solidFill>
              <a:schemeClr val="tx1"/>
            </a:solidFill>
          </a:endParaRPr>
        </a:p>
      </dsp:txBody>
      <dsp:txXfrm>
        <a:off x="5204376" y="2111580"/>
        <a:ext cx="2505434" cy="737686"/>
      </dsp:txXfrm>
    </dsp:sp>
    <dsp:sp modelId="{72551A9A-47B0-43C0-84EF-473D3EA37F09}">
      <dsp:nvSpPr>
        <dsp:cNvPr id="0" name=""/>
        <dsp:cNvSpPr/>
      </dsp:nvSpPr>
      <dsp:spPr>
        <a:xfrm>
          <a:off x="5088362" y="3218776"/>
          <a:ext cx="2852713" cy="1165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</a:rPr>
            <a:t>Proricanje sudbine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145265" y="3275679"/>
        <a:ext cx="2738907" cy="1051866"/>
      </dsp:txXfrm>
    </dsp:sp>
    <dsp:sp modelId="{544E4104-771D-4B1B-9537-5F5219042795}">
      <dsp:nvSpPr>
        <dsp:cNvPr id="0" name=""/>
        <dsp:cNvSpPr/>
      </dsp:nvSpPr>
      <dsp:spPr>
        <a:xfrm>
          <a:off x="3580638" y="4831069"/>
          <a:ext cx="2484086" cy="9660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>
              <a:solidFill>
                <a:schemeClr val="tx1"/>
              </a:solidFill>
            </a:rPr>
            <a:t>Izjave moranja</a:t>
          </a:r>
          <a:endParaRPr lang="en-US" sz="1800" b="1" kern="1200">
            <a:solidFill>
              <a:schemeClr val="tx1"/>
            </a:solidFill>
          </a:endParaRPr>
        </a:p>
      </dsp:txBody>
      <dsp:txXfrm>
        <a:off x="3627797" y="4878228"/>
        <a:ext cx="2389768" cy="871743"/>
      </dsp:txXfrm>
    </dsp:sp>
    <dsp:sp modelId="{A77A6291-EEEC-43A1-A8CC-AD0B87160684}">
      <dsp:nvSpPr>
        <dsp:cNvPr id="0" name=""/>
        <dsp:cNvSpPr/>
      </dsp:nvSpPr>
      <dsp:spPr>
        <a:xfrm>
          <a:off x="1242877" y="4790289"/>
          <a:ext cx="2001905" cy="1047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</a:rPr>
            <a:t>Etiketiranje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1294018" y="4841430"/>
        <a:ext cx="1899623" cy="945339"/>
      </dsp:txXfrm>
    </dsp:sp>
    <dsp:sp modelId="{B9D5AE74-B621-4E43-9850-019097D1529B}">
      <dsp:nvSpPr>
        <dsp:cNvPr id="0" name=""/>
        <dsp:cNvSpPr/>
      </dsp:nvSpPr>
      <dsp:spPr>
        <a:xfrm>
          <a:off x="396426" y="3667483"/>
          <a:ext cx="2723693" cy="962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</a:rPr>
            <a:t>Personalizacija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43393" y="3714450"/>
        <a:ext cx="2629759" cy="868191"/>
      </dsp:txXfrm>
    </dsp:sp>
    <dsp:sp modelId="{B8786880-75AB-4482-823D-719A8755019F}">
      <dsp:nvSpPr>
        <dsp:cNvPr id="0" name=""/>
        <dsp:cNvSpPr/>
      </dsp:nvSpPr>
      <dsp:spPr>
        <a:xfrm>
          <a:off x="191357" y="1960333"/>
          <a:ext cx="2505333" cy="10401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</a:rPr>
            <a:t>Katastrofiziran</a:t>
          </a:r>
          <a:r>
            <a:rPr lang="hr-HR" sz="1800" b="1" kern="1200" dirty="0">
              <a:solidFill>
                <a:schemeClr val="tx1"/>
              </a:solidFill>
            </a:rPr>
            <a:t>je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42134" y="2011110"/>
        <a:ext cx="2403779" cy="938626"/>
      </dsp:txXfrm>
    </dsp:sp>
    <dsp:sp modelId="{1793F9E1-EB27-409E-8D1B-8E51DD092336}">
      <dsp:nvSpPr>
        <dsp:cNvPr id="0" name=""/>
        <dsp:cNvSpPr/>
      </dsp:nvSpPr>
      <dsp:spPr>
        <a:xfrm>
          <a:off x="648490" y="367544"/>
          <a:ext cx="2062987" cy="11517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</a:rPr>
            <a:t>Djelomična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interpretacija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704712" y="423766"/>
        <a:ext cx="1950543" cy="1039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06BBC-F1A7-4965-A971-D50F8EEF82F1}">
      <dsp:nvSpPr>
        <dsp:cNvPr id="0" name=""/>
        <dsp:cNvSpPr/>
      </dsp:nvSpPr>
      <dsp:spPr>
        <a:xfrm>
          <a:off x="0" y="0"/>
          <a:ext cx="8185023" cy="694372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Situacija – događaj ili osoba zbog koje se osjećaš loše</a:t>
          </a:r>
          <a:endParaRPr lang="en-US" sz="2500" kern="1200" dirty="0"/>
        </a:p>
      </dsp:txBody>
      <dsp:txXfrm>
        <a:off x="20337" y="20337"/>
        <a:ext cx="7354500" cy="653698"/>
      </dsp:txXfrm>
    </dsp:sp>
    <dsp:sp modelId="{29BDBE6F-1C6B-4BB0-BA99-4CD48B295FF9}">
      <dsp:nvSpPr>
        <dsp:cNvPr id="0" name=""/>
        <dsp:cNvSpPr/>
      </dsp:nvSpPr>
      <dsp:spPr>
        <a:xfrm>
          <a:off x="611219" y="790813"/>
          <a:ext cx="8185023" cy="694372"/>
        </a:xfrm>
        <a:prstGeom prst="roundRect">
          <a:avLst>
            <a:gd name="adj" fmla="val 10000"/>
          </a:avLst>
        </a:prstGeom>
        <a:solidFill>
          <a:srgbClr val="FF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Negativni osjećaji</a:t>
          </a:r>
          <a:endParaRPr lang="en-US" sz="2500" kern="1200"/>
        </a:p>
      </dsp:txBody>
      <dsp:txXfrm>
        <a:off x="631556" y="811150"/>
        <a:ext cx="7081787" cy="653698"/>
      </dsp:txXfrm>
    </dsp:sp>
    <dsp:sp modelId="{3ACAD7C7-CC16-4E03-B0A1-9D82729C9684}">
      <dsp:nvSpPr>
        <dsp:cNvPr id="0" name=""/>
        <dsp:cNvSpPr/>
      </dsp:nvSpPr>
      <dsp:spPr>
        <a:xfrm>
          <a:off x="1222438" y="1581626"/>
          <a:ext cx="8185023" cy="694372"/>
        </a:xfrm>
        <a:prstGeom prst="roundRect">
          <a:avLst>
            <a:gd name="adj" fmla="val 10000"/>
          </a:avLst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Automatske misli</a:t>
          </a:r>
          <a:endParaRPr lang="en-US" sz="2500" kern="1200"/>
        </a:p>
      </dsp:txBody>
      <dsp:txXfrm>
        <a:off x="1242775" y="1601963"/>
        <a:ext cx="7081787" cy="653698"/>
      </dsp:txXfrm>
    </dsp:sp>
    <dsp:sp modelId="{99ED908F-0B05-4430-8935-4BAC3E506C1D}">
      <dsp:nvSpPr>
        <dsp:cNvPr id="0" name=""/>
        <dsp:cNvSpPr/>
      </dsp:nvSpPr>
      <dsp:spPr>
        <a:xfrm>
          <a:off x="1833657" y="2372439"/>
          <a:ext cx="8185023" cy="694372"/>
        </a:xfrm>
        <a:prstGeom prst="roundRect">
          <a:avLst>
            <a:gd name="adj" fmla="val 10000"/>
          </a:avLst>
        </a:prstGeom>
        <a:solidFill>
          <a:srgbClr val="CC00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Kognitivna analiza</a:t>
          </a:r>
          <a:endParaRPr lang="en-US" sz="2500" kern="1200"/>
        </a:p>
      </dsp:txBody>
      <dsp:txXfrm>
        <a:off x="1853994" y="2392776"/>
        <a:ext cx="7081787" cy="653698"/>
      </dsp:txXfrm>
    </dsp:sp>
    <dsp:sp modelId="{93A31A4B-9026-446E-95FD-C0BB1D1AC554}">
      <dsp:nvSpPr>
        <dsp:cNvPr id="0" name=""/>
        <dsp:cNvSpPr/>
      </dsp:nvSpPr>
      <dsp:spPr>
        <a:xfrm>
          <a:off x="2444876" y="3163253"/>
          <a:ext cx="8185023" cy="694372"/>
        </a:xfrm>
        <a:prstGeom prst="roundRect">
          <a:avLst>
            <a:gd name="adj" fmla="val 10000"/>
          </a:avLst>
        </a:prstGeom>
        <a:solidFill>
          <a:srgbClr val="66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Realistični odgovor</a:t>
          </a:r>
          <a:endParaRPr lang="en-US" sz="2500" kern="1200"/>
        </a:p>
      </dsp:txBody>
      <dsp:txXfrm>
        <a:off x="2465213" y="3183590"/>
        <a:ext cx="7081787" cy="653698"/>
      </dsp:txXfrm>
    </dsp:sp>
    <dsp:sp modelId="{440E8657-3353-45FD-97C1-F53603E65D25}">
      <dsp:nvSpPr>
        <dsp:cNvPr id="0" name=""/>
        <dsp:cNvSpPr/>
      </dsp:nvSpPr>
      <dsp:spPr>
        <a:xfrm>
          <a:off x="7733680" y="507277"/>
          <a:ext cx="451342" cy="4513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835232" y="507277"/>
        <a:ext cx="248238" cy="339635"/>
      </dsp:txXfrm>
    </dsp:sp>
    <dsp:sp modelId="{2840E581-ED1B-4A78-A882-9CA81864E529}">
      <dsp:nvSpPr>
        <dsp:cNvPr id="0" name=""/>
        <dsp:cNvSpPr/>
      </dsp:nvSpPr>
      <dsp:spPr>
        <a:xfrm>
          <a:off x="8344900" y="1298091"/>
          <a:ext cx="451342" cy="4513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98217"/>
            <a:satOff val="584"/>
            <a:lumOff val="1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98217"/>
              <a:satOff val="584"/>
              <a:lumOff val="1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446452" y="1298091"/>
        <a:ext cx="248238" cy="339635"/>
      </dsp:txXfrm>
    </dsp:sp>
    <dsp:sp modelId="{30794B8D-6D97-48D8-9897-BDAEBE79704D}">
      <dsp:nvSpPr>
        <dsp:cNvPr id="0" name=""/>
        <dsp:cNvSpPr/>
      </dsp:nvSpPr>
      <dsp:spPr>
        <a:xfrm>
          <a:off x="8956119" y="2077331"/>
          <a:ext cx="451342" cy="4513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96434"/>
            <a:satOff val="1168"/>
            <a:lumOff val="38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96434"/>
              <a:satOff val="1168"/>
              <a:lumOff val="3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9057671" y="2077331"/>
        <a:ext cx="248238" cy="339635"/>
      </dsp:txXfrm>
    </dsp:sp>
    <dsp:sp modelId="{9E1E7EE0-6B46-4DE9-AC07-43A384FD3F34}">
      <dsp:nvSpPr>
        <dsp:cNvPr id="0" name=""/>
        <dsp:cNvSpPr/>
      </dsp:nvSpPr>
      <dsp:spPr>
        <a:xfrm>
          <a:off x="9567338" y="2875860"/>
          <a:ext cx="451342" cy="4513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494651"/>
            <a:satOff val="1752"/>
            <a:lumOff val="57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494651"/>
              <a:satOff val="1752"/>
              <a:lumOff val="5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9668890" y="2875860"/>
        <a:ext cx="248238" cy="339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906DD-CE28-4A86-B50E-7EB34A987E6B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DE151-5E2F-4174-8B5B-DEE15F4DB24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88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490538" y="1027113"/>
            <a:ext cx="65786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Rezervirano mjesto bilježaka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4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7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3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31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3992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0" cy="1500187"/>
          </a:xfrm>
        </p:spPr>
        <p:txBody>
          <a:bodyPr anchor="b"/>
          <a:lstStyle>
            <a:lvl1pPr marL="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216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32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433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554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264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19975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686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1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0989" y="1763713"/>
            <a:ext cx="5947833" cy="4989512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22021" y="1763713"/>
            <a:ext cx="5947833" cy="4989512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0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57109" indent="0">
              <a:buNone/>
              <a:defRPr sz="1996" b="1"/>
            </a:lvl2pPr>
            <a:lvl3pPr marL="914216" indent="0">
              <a:buNone/>
              <a:defRPr sz="1814" b="1"/>
            </a:lvl3pPr>
            <a:lvl4pPr marL="1371325" indent="0">
              <a:buNone/>
              <a:defRPr sz="1633" b="1"/>
            </a:lvl4pPr>
            <a:lvl5pPr marL="1828433" indent="0">
              <a:buNone/>
              <a:defRPr sz="1633" b="1"/>
            </a:lvl5pPr>
            <a:lvl6pPr marL="2285541" indent="0">
              <a:buNone/>
              <a:defRPr sz="1633" b="1"/>
            </a:lvl6pPr>
            <a:lvl7pPr marL="2742648" indent="0">
              <a:buNone/>
              <a:defRPr sz="1633" b="1"/>
            </a:lvl7pPr>
            <a:lvl8pPr marL="3199757" indent="0">
              <a:buNone/>
              <a:defRPr sz="1633" b="1"/>
            </a:lvl8pPr>
            <a:lvl9pPr marL="3656865" indent="0">
              <a:buNone/>
              <a:defRPr sz="1633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57109" indent="0">
              <a:buNone/>
              <a:defRPr sz="1996" b="1"/>
            </a:lvl2pPr>
            <a:lvl3pPr marL="914216" indent="0">
              <a:buNone/>
              <a:defRPr sz="1814" b="1"/>
            </a:lvl3pPr>
            <a:lvl4pPr marL="1371325" indent="0">
              <a:buNone/>
              <a:defRPr sz="1633" b="1"/>
            </a:lvl4pPr>
            <a:lvl5pPr marL="1828433" indent="0">
              <a:buNone/>
              <a:defRPr sz="1633" b="1"/>
            </a:lvl5pPr>
            <a:lvl6pPr marL="2285541" indent="0">
              <a:buNone/>
              <a:defRPr sz="1633" b="1"/>
            </a:lvl6pPr>
            <a:lvl7pPr marL="2742648" indent="0">
              <a:buNone/>
              <a:defRPr sz="1633" b="1"/>
            </a:lvl7pPr>
            <a:lvl8pPr marL="3199757" indent="0">
              <a:buNone/>
              <a:defRPr sz="1633" b="1"/>
            </a:lvl8pPr>
            <a:lvl9pPr marL="3656865" indent="0">
              <a:buNone/>
              <a:defRPr sz="1633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63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70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3053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7109" indent="0">
              <a:buNone/>
              <a:defRPr sz="1179"/>
            </a:lvl2pPr>
            <a:lvl3pPr marL="914216" indent="0">
              <a:buNone/>
              <a:defRPr sz="998"/>
            </a:lvl3pPr>
            <a:lvl4pPr marL="1371325" indent="0">
              <a:buNone/>
              <a:defRPr sz="907"/>
            </a:lvl4pPr>
            <a:lvl5pPr marL="1828433" indent="0">
              <a:buNone/>
              <a:defRPr sz="907"/>
            </a:lvl5pPr>
            <a:lvl6pPr marL="2285541" indent="0">
              <a:buNone/>
              <a:defRPr sz="907"/>
            </a:lvl6pPr>
            <a:lvl7pPr marL="2742648" indent="0">
              <a:buNone/>
              <a:defRPr sz="907"/>
            </a:lvl7pPr>
            <a:lvl8pPr marL="3199757" indent="0">
              <a:buNone/>
              <a:defRPr sz="907"/>
            </a:lvl8pPr>
            <a:lvl9pPr marL="3656865" indent="0">
              <a:buNone/>
              <a:defRPr sz="907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61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57109" indent="0">
              <a:buNone/>
              <a:defRPr sz="2812"/>
            </a:lvl2pPr>
            <a:lvl3pPr marL="914216" indent="0">
              <a:buNone/>
              <a:defRPr sz="2359"/>
            </a:lvl3pPr>
            <a:lvl4pPr marL="1371325" indent="0">
              <a:buNone/>
              <a:defRPr sz="1996"/>
            </a:lvl4pPr>
            <a:lvl5pPr marL="1828433" indent="0">
              <a:buNone/>
              <a:defRPr sz="1996"/>
            </a:lvl5pPr>
            <a:lvl6pPr marL="2285541" indent="0">
              <a:buNone/>
              <a:defRPr sz="1996"/>
            </a:lvl6pPr>
            <a:lvl7pPr marL="2742648" indent="0">
              <a:buNone/>
              <a:defRPr sz="1996"/>
            </a:lvl7pPr>
            <a:lvl8pPr marL="3199757" indent="0">
              <a:buNone/>
              <a:defRPr sz="1996"/>
            </a:lvl8pPr>
            <a:lvl9pPr marL="3656865" indent="0">
              <a:buNone/>
              <a:defRPr sz="1996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7109" indent="0">
              <a:buNone/>
              <a:defRPr sz="1179"/>
            </a:lvl2pPr>
            <a:lvl3pPr marL="914216" indent="0">
              <a:buNone/>
              <a:defRPr sz="998"/>
            </a:lvl3pPr>
            <a:lvl4pPr marL="1371325" indent="0">
              <a:buNone/>
              <a:defRPr sz="907"/>
            </a:lvl4pPr>
            <a:lvl5pPr marL="1828433" indent="0">
              <a:buNone/>
              <a:defRPr sz="907"/>
            </a:lvl5pPr>
            <a:lvl6pPr marL="2285541" indent="0">
              <a:buNone/>
              <a:defRPr sz="907"/>
            </a:lvl6pPr>
            <a:lvl7pPr marL="2742648" indent="0">
              <a:buNone/>
              <a:defRPr sz="907"/>
            </a:lvl7pPr>
            <a:lvl8pPr marL="3199757" indent="0">
              <a:buNone/>
              <a:defRPr sz="907"/>
            </a:lvl8pPr>
            <a:lvl9pPr marL="3656865" indent="0">
              <a:buNone/>
              <a:defRPr sz="907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49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8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745133" y="303213"/>
            <a:ext cx="3024718" cy="645001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0984" y="303213"/>
            <a:ext cx="8870949" cy="645001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5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9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2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92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71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75FAAE8C-7EC7-4F94-B878-F99663DBF473}" type="datetime1">
              <a:rPr lang="en-US" smtClean="0"/>
              <a:pPr lvl="0"/>
              <a:t>11/23/2020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98BFCAC4-25EC-4D7F-B3DA-F82C5F830ADA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1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16" rtl="0" eaLnBrk="1" latinLnBrk="0" hangingPunct="1">
        <a:spcBef>
          <a:spcPct val="0"/>
        </a:spcBef>
        <a:buNone/>
        <a:defRPr sz="44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9142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2" algn="l" defTabSz="9142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12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5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8" indent="-228555" algn="l" defTabSz="91421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6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5" algn="l" defTabSz="91421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5" indent="-228555" algn="l" defTabSz="9142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3" indent="-228555" algn="l" defTabSz="9142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2" indent="-228555" algn="l" defTabSz="9142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0" indent="-228555" algn="l" defTabSz="9142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216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5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3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1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8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99757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5" algn="l" defTabSz="91421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visualartspdsf.blogspot.com/2016/11/body-construction.html" TargetMode="External"/><Relationship Id="rId13" Type="http://schemas.openxmlformats.org/officeDocument/2006/relationships/hyperlink" Target="https://www.opt.net.au/why-is-good-posture-important/" TargetMode="External"/><Relationship Id="rId18" Type="http://schemas.openxmlformats.org/officeDocument/2006/relationships/hyperlink" Target="https://www.additudemag.com/adhd-related-body-dysmorphic-disorder/" TargetMode="External"/><Relationship Id="rId3" Type="http://schemas.openxmlformats.org/officeDocument/2006/relationships/hyperlink" Target="https://therealblackcarriebradshaw.com/2020/07/10/the-modern-day-narcissus/" TargetMode="External"/><Relationship Id="rId21" Type="http://schemas.openxmlformats.org/officeDocument/2006/relationships/hyperlink" Target="https://www.today.com/food/50-ultimate-super-bowl-party-foods-t70471" TargetMode="External"/><Relationship Id="rId7" Type="http://schemas.openxmlformats.org/officeDocument/2006/relationships/hyperlink" Target="https://bullyingfake.blogspot.com/2020/02/physical-bullying-girls.html" TargetMode="External"/><Relationship Id="rId12" Type="http://schemas.openxmlformats.org/officeDocument/2006/relationships/hyperlink" Target="https://health.howstuffworks.com/skin-care/information/anatomy/touching.htm" TargetMode="External"/><Relationship Id="rId17" Type="http://schemas.openxmlformats.org/officeDocument/2006/relationships/hyperlink" Target="https://www.pexels.com/photo/photo-of-boy-wearing-headphone-2291471/" TargetMode="External"/><Relationship Id="rId2" Type="http://schemas.openxmlformats.org/officeDocument/2006/relationships/hyperlink" Target="https://www.historicmysteries.com/narcissus-myth-version-poets/" TargetMode="External"/><Relationship Id="rId16" Type="http://schemas.openxmlformats.org/officeDocument/2006/relationships/hyperlink" Target="https://www.pexels.com/photo/focus-photography-of-white-mask-2375034/" TargetMode="External"/><Relationship Id="rId20" Type="http://schemas.openxmlformats.org/officeDocument/2006/relationships/hyperlink" Target="https://youmatter.suicidepreventionlifeline.org/4684-2/empty-plat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hildrens.com/health-wellness/spot-and-stop-bullying" TargetMode="External"/><Relationship Id="rId11" Type="http://schemas.openxmlformats.org/officeDocument/2006/relationships/hyperlink" Target="http://www.candlelightfashions.com/" TargetMode="External"/><Relationship Id="rId5" Type="http://schemas.openxmlformats.org/officeDocument/2006/relationships/hyperlink" Target="https://indianexpress.com/article/parenting/health-fitness/child-bullied-victim-5288363/" TargetMode="External"/><Relationship Id="rId15" Type="http://schemas.openxmlformats.org/officeDocument/2006/relationships/hyperlink" Target="https://world.edu/comes-kids-social-media-not-bad-news/" TargetMode="External"/><Relationship Id="rId10" Type="http://schemas.openxmlformats.org/officeDocument/2006/relationships/hyperlink" Target="https://www.researchgate.net/figure/Body-language-includes-different-types-of-nonverbal-indicators-such-as-facial_fig3_322674507" TargetMode="External"/><Relationship Id="rId19" Type="http://schemas.openxmlformats.org/officeDocument/2006/relationships/hyperlink" Target="https://www.bulimia.com/topics/bulimia/" TargetMode="External"/><Relationship Id="rId4" Type="http://schemas.openxmlformats.org/officeDocument/2006/relationships/hyperlink" Target="https://www.artgallery.nsw.gov.au/collection/works/266.2013/" TargetMode="External"/><Relationship Id="rId9" Type="http://schemas.openxmlformats.org/officeDocument/2006/relationships/hyperlink" Target="https://www.verywellmind.com/understanding-emotions-through-facial-expressions-3024851" TargetMode="External"/><Relationship Id="rId14" Type="http://schemas.openxmlformats.org/officeDocument/2006/relationships/hyperlink" Target="https://www.pexels.com/photo/school-of-fish-in-water-3172277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394EF-6F13-4B29-ABEA-D2F148FAB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49" y="908651"/>
            <a:ext cx="4780907" cy="59493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1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Kult</a:t>
            </a:r>
            <a: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31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tjelesnosti</a:t>
            </a:r>
            <a: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31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kod</a:t>
            </a:r>
            <a: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31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djece</a:t>
            </a:r>
            <a: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i </a:t>
            </a:r>
            <a:r>
              <a:rPr lang="it-IT" sz="31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mladih</a:t>
            </a:r>
            <a: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31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danas</a:t>
            </a:r>
            <a: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b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it-IT" sz="31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it-IT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Psihološko-sociološki</a:t>
            </a:r>
            <a:r>
              <a:rPr lang="it-IT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pogled</a:t>
            </a:r>
            <a:br>
              <a:rPr lang="hr-HR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hr-HR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hr-HR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hr-HR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hr-HR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hr-HR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hr-HR" sz="2800" cap="none" dirty="0">
                <a:solidFill>
                  <a:schemeClr val="bg1"/>
                </a:solidFill>
                <a:latin typeface="Times New Roman" panose="02020603050405020304" pitchFamily="18" charset="0"/>
              </a:rPr>
              <a:t>D</a:t>
            </a:r>
            <a:r>
              <a:rPr lang="hr-HR" sz="2800" b="0" i="0" cap="non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r.</a:t>
            </a:r>
            <a:r>
              <a:rPr lang="hr-HR" sz="2800" cap="none" dirty="0">
                <a:solidFill>
                  <a:schemeClr val="bg1"/>
                </a:solidFill>
                <a:latin typeface="Times New Roman" panose="02020603050405020304" pitchFamily="18" charset="0"/>
              </a:rPr>
              <a:t> sc. Gina </a:t>
            </a:r>
            <a:r>
              <a:rPr lang="hr-HR" sz="2800" cap="none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Šparada</a:t>
            </a:r>
            <a:br>
              <a:rPr lang="hr-HR" sz="2800" cap="none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hr-HR" sz="2800" cap="none" dirty="0">
                <a:solidFill>
                  <a:schemeClr val="bg1"/>
                </a:solidFill>
                <a:latin typeface="Times New Roman" panose="02020603050405020304" pitchFamily="18" charset="0"/>
              </a:rPr>
              <a:t>KBF, Split</a:t>
            </a:r>
            <a:endParaRPr lang="it-IT" sz="31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0893D070-10E4-47C9-97C6-ACCB9F1E9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4" r="11933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43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90587" y="907128"/>
            <a:ext cx="6699564" cy="1378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Raspetljavanje misli (D. Burns)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95326" y="2285999"/>
            <a:ext cx="6766748" cy="3649080"/>
          </a:xfrm>
        </p:spPr>
        <p:txBody>
          <a:bodyPr vert="horz" lIns="91440" tIns="45720" rIns="91440" bIns="45720" rtlCol="0">
            <a:normAutofit/>
          </a:bodyPr>
          <a:lstStyle/>
          <a:p>
            <a:pPr marL="466618" indent="-228600">
              <a:buFont typeface="Arial" panose="020B0604020202020204" pitchFamily="34" charset="0"/>
              <a:buChar char="•"/>
            </a:pPr>
            <a:r>
              <a:rPr lang="en-US" b="1" dirty="0" err="1"/>
              <a:t>Identifikacija</a:t>
            </a:r>
            <a:r>
              <a:rPr lang="en-US" b="1" dirty="0"/>
              <a:t> </a:t>
            </a:r>
            <a:r>
              <a:rPr lang="en-US" b="1" dirty="0" err="1"/>
              <a:t>distorzije</a:t>
            </a:r>
            <a:endParaRPr lang="en-US" b="1" dirty="0"/>
          </a:p>
          <a:p>
            <a:pPr marL="466618" indent="-228600">
              <a:buFont typeface="Arial" panose="020B0604020202020204" pitchFamily="34" charset="0"/>
              <a:buChar char="•"/>
            </a:pPr>
            <a:r>
              <a:rPr lang="en-US" b="1" dirty="0" err="1"/>
              <a:t>Razmatranje</a:t>
            </a:r>
            <a:r>
              <a:rPr lang="en-US" b="1" dirty="0"/>
              <a:t> </a:t>
            </a:r>
            <a:r>
              <a:rPr lang="en-US" b="1" dirty="0" err="1"/>
              <a:t>dokaza</a:t>
            </a:r>
            <a:r>
              <a:rPr lang="en-US" b="1" dirty="0"/>
              <a:t> za </a:t>
            </a:r>
            <a:r>
              <a:rPr lang="en-US" b="1" dirty="0" err="1"/>
              <a:t>misao</a:t>
            </a:r>
            <a:r>
              <a:rPr lang="en-US" b="1" dirty="0"/>
              <a:t> </a:t>
            </a:r>
          </a:p>
          <a:p>
            <a:pPr marL="466618" indent="-228600">
              <a:buFont typeface="Arial" panose="020B0604020202020204" pitchFamily="34" charset="0"/>
              <a:buChar char="•"/>
            </a:pPr>
            <a:r>
              <a:rPr lang="en-US" b="1" dirty="0" err="1"/>
              <a:t>Metoda</a:t>
            </a:r>
            <a:r>
              <a:rPr lang="en-US" b="1" dirty="0"/>
              <a:t> </a:t>
            </a:r>
            <a:r>
              <a:rPr lang="en-US" b="1" dirty="0" err="1"/>
              <a:t>dvostrukog</a:t>
            </a:r>
            <a:r>
              <a:rPr lang="en-US" b="1" dirty="0"/>
              <a:t> </a:t>
            </a:r>
            <a:r>
              <a:rPr lang="en-US" b="1" dirty="0" err="1"/>
              <a:t>mjerila</a:t>
            </a:r>
            <a:endParaRPr lang="en-US" b="1" dirty="0"/>
          </a:p>
          <a:p>
            <a:pPr marL="466618" indent="-228600">
              <a:buFont typeface="Arial" panose="020B0604020202020204" pitchFamily="34" charset="0"/>
              <a:buChar char="•"/>
            </a:pPr>
            <a:r>
              <a:rPr lang="en-US" b="1" dirty="0" err="1"/>
              <a:t>Mišljenje</a:t>
            </a:r>
            <a:r>
              <a:rPr lang="en-US" b="1" dirty="0"/>
              <a:t> u </a:t>
            </a:r>
            <a:r>
              <a:rPr lang="en-US" b="1" dirty="0" err="1"/>
              <a:t>nijansama</a:t>
            </a:r>
            <a:r>
              <a:rPr lang="en-US" b="1" dirty="0"/>
              <a:t> </a:t>
            </a:r>
            <a:r>
              <a:rPr lang="en-US" b="1" dirty="0" err="1"/>
              <a:t>sive</a:t>
            </a:r>
            <a:endParaRPr lang="hr-HR" b="1" dirty="0"/>
          </a:p>
          <a:p>
            <a:pPr marL="466618" indent="-228600">
              <a:buFont typeface="Arial" panose="020B0604020202020204" pitchFamily="34" charset="0"/>
              <a:buChar char="•"/>
            </a:pPr>
            <a:r>
              <a:rPr lang="en-US" b="1" dirty="0" err="1"/>
              <a:t>Metoda</a:t>
            </a:r>
            <a:r>
              <a:rPr lang="en-US" b="1" dirty="0"/>
              <a:t> </a:t>
            </a:r>
            <a:r>
              <a:rPr lang="en-US" b="1" dirty="0" err="1"/>
              <a:t>istrage</a:t>
            </a:r>
            <a:endParaRPr lang="hr-HR" b="1" dirty="0"/>
          </a:p>
          <a:p>
            <a:pPr marL="466618" indent="-228600">
              <a:buFont typeface="Arial" panose="020B0604020202020204" pitchFamily="34" charset="0"/>
              <a:buChar char="•"/>
            </a:pPr>
            <a:r>
              <a:rPr lang="en-US" b="1" dirty="0" err="1"/>
              <a:t>Definicija</a:t>
            </a:r>
            <a:r>
              <a:rPr lang="en-US" b="1" dirty="0"/>
              <a:t> termina</a:t>
            </a:r>
            <a:endParaRPr lang="hr-HR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3B7E626-4A6D-48D8-8068-3F10DCFCD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9" r="32122" b="-1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Baseball">
            <a:extLst>
              <a:ext uri="{FF2B5EF4-FFF2-40B4-BE49-F238E27FC236}">
                <a16:creationId xmlns:a16="http://schemas.microsoft.com/office/drawing/2014/main" id="{3368A22D-49DD-470D-820B-CEEE2C261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61" y="2129844"/>
            <a:ext cx="914400" cy="914400"/>
          </a:xfrm>
          <a:prstGeom prst="rect">
            <a:avLst/>
          </a:prstGeom>
        </p:spPr>
      </p:pic>
      <p:pic>
        <p:nvPicPr>
          <p:cNvPr id="19" name="Graphic 18" descr="Baseball">
            <a:extLst>
              <a:ext uri="{FF2B5EF4-FFF2-40B4-BE49-F238E27FC236}">
                <a16:creationId xmlns:a16="http://schemas.microsoft.com/office/drawing/2014/main" id="{85C974B1-FDEB-483A-87E9-DA41C5F37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4490" y="1384056"/>
            <a:ext cx="914400" cy="914400"/>
          </a:xfrm>
          <a:prstGeom prst="rect">
            <a:avLst/>
          </a:prstGeom>
        </p:spPr>
      </p:pic>
      <p:pic>
        <p:nvPicPr>
          <p:cNvPr id="21" name="Graphic 20" descr="Baseball">
            <a:extLst>
              <a:ext uri="{FF2B5EF4-FFF2-40B4-BE49-F238E27FC236}">
                <a16:creationId xmlns:a16="http://schemas.microsoft.com/office/drawing/2014/main" id="{4754721C-EB29-4E68-93A2-1AE2BE0E8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555" y="1384056"/>
            <a:ext cx="914400" cy="914400"/>
          </a:xfrm>
          <a:prstGeom prst="rect">
            <a:avLst/>
          </a:prstGeom>
        </p:spPr>
      </p:pic>
      <p:pic>
        <p:nvPicPr>
          <p:cNvPr id="23" name="Graphic 22" descr="Baseball">
            <a:extLst>
              <a:ext uri="{FF2B5EF4-FFF2-40B4-BE49-F238E27FC236}">
                <a16:creationId xmlns:a16="http://schemas.microsoft.com/office/drawing/2014/main" id="{334F6D4D-03FF-42A3-B07E-2B4632F03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997" y="3236741"/>
            <a:ext cx="914400" cy="914400"/>
          </a:xfrm>
          <a:prstGeom prst="rect">
            <a:avLst/>
          </a:prstGeom>
        </p:spPr>
      </p:pic>
      <p:pic>
        <p:nvPicPr>
          <p:cNvPr id="25" name="Graphic 24" descr="Baseball">
            <a:extLst>
              <a:ext uri="{FF2B5EF4-FFF2-40B4-BE49-F238E27FC236}">
                <a16:creationId xmlns:a16="http://schemas.microsoft.com/office/drawing/2014/main" id="{EDBD34AE-06D2-4152-8022-F1D32EC2C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741068"/>
            <a:ext cx="914400" cy="914400"/>
          </a:xfrm>
          <a:prstGeom prst="rect">
            <a:avLst/>
          </a:prstGeom>
        </p:spPr>
      </p:pic>
      <p:pic>
        <p:nvPicPr>
          <p:cNvPr id="27" name="Graphic 26" descr="Baseball">
            <a:extLst>
              <a:ext uri="{FF2B5EF4-FFF2-40B4-BE49-F238E27FC236}">
                <a16:creationId xmlns:a16="http://schemas.microsoft.com/office/drawing/2014/main" id="{8E86D618-52AF-4039-8E64-88C2164C7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381" y="2719783"/>
            <a:ext cx="914400" cy="914400"/>
          </a:xfrm>
          <a:prstGeom prst="rect">
            <a:avLst/>
          </a:prstGeom>
        </p:spPr>
      </p:pic>
      <p:pic>
        <p:nvPicPr>
          <p:cNvPr id="29" name="Graphic 28" descr="Baseball">
            <a:extLst>
              <a:ext uri="{FF2B5EF4-FFF2-40B4-BE49-F238E27FC236}">
                <a16:creationId xmlns:a16="http://schemas.microsoft.com/office/drawing/2014/main" id="{66D9B0C6-7D41-4BBD-9E01-9FE0C6F69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688" y="2514600"/>
            <a:ext cx="914400" cy="914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0287D6-3AF2-4B1A-9505-1204B5CC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01" y="1004559"/>
            <a:ext cx="4594241" cy="2351383"/>
          </a:xfrm>
          <a:prstGeom prst="rect">
            <a:avLst/>
          </a:prstGeom>
        </p:spPr>
      </p:pic>
      <p:pic>
        <p:nvPicPr>
          <p:cNvPr id="1028" name="Picture 4" descr="Physical Bullying Girls - bullying">
            <a:extLst>
              <a:ext uri="{FF2B5EF4-FFF2-40B4-BE49-F238E27FC236}">
                <a16:creationId xmlns:a16="http://schemas.microsoft.com/office/drawing/2014/main" id="{30FA3A2E-C54D-4AEA-8D79-4C67BB7A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01" y="3355942"/>
            <a:ext cx="3926335" cy="21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99B806-7E28-4701-8366-D5F12B49E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303" y="2180250"/>
            <a:ext cx="4097599" cy="30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6285A5F-6712-47A0-8A11-F0DFF60D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645695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643383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71ABA8-4CDB-4EEE-8C48-AA4FDB650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071858"/>
            <a:ext cx="8109718" cy="4786143"/>
          </a:xfrm>
          <a:custGeom>
            <a:avLst/>
            <a:gdLst>
              <a:gd name="connsiteX0" fmla="*/ 7381313 w 8109718"/>
              <a:gd name="connsiteY0" fmla="*/ 1839459 h 4786143"/>
              <a:gd name="connsiteX1" fmla="*/ 7381313 w 8109718"/>
              <a:gd name="connsiteY1" fmla="*/ 1853646 h 4786143"/>
              <a:gd name="connsiteX2" fmla="*/ 7379359 w 8109718"/>
              <a:gd name="connsiteY2" fmla="*/ 1846552 h 4786143"/>
              <a:gd name="connsiteX3" fmla="*/ 1321854 w 8109718"/>
              <a:gd name="connsiteY3" fmla="*/ 0 h 4786143"/>
              <a:gd name="connsiteX4" fmla="*/ 5365317 w 8109718"/>
              <a:gd name="connsiteY4" fmla="*/ 0 h 4786143"/>
              <a:gd name="connsiteX5" fmla="*/ 5985373 w 8109718"/>
              <a:gd name="connsiteY5" fmla="*/ 365439 h 4786143"/>
              <a:gd name="connsiteX6" fmla="*/ 8011470 w 8109718"/>
              <a:gd name="connsiteY6" fmla="*/ 3854515 h 4786143"/>
              <a:gd name="connsiteX7" fmla="*/ 8011470 w 8109718"/>
              <a:gd name="connsiteY7" fmla="*/ 4567993 h 4786143"/>
              <a:gd name="connsiteX8" fmla="*/ 7904625 w 8109718"/>
              <a:gd name="connsiteY8" fmla="*/ 4751987 h 4786143"/>
              <a:gd name="connsiteX9" fmla="*/ 7884791 w 8109718"/>
              <a:gd name="connsiteY9" fmla="*/ 4786143 h 4786143"/>
              <a:gd name="connsiteX10" fmla="*/ 0 w 8109718"/>
              <a:gd name="connsiteY10" fmla="*/ 4786143 h 4786143"/>
              <a:gd name="connsiteX11" fmla="*/ 0 w 8109718"/>
              <a:gd name="connsiteY11" fmla="*/ 1564110 h 4786143"/>
              <a:gd name="connsiteX12" fmla="*/ 27177 w 8109718"/>
              <a:gd name="connsiteY12" fmla="*/ 1517107 h 4786143"/>
              <a:gd name="connsiteX13" fmla="*/ 693065 w 8109718"/>
              <a:gd name="connsiteY13" fmla="*/ 365439 h 4786143"/>
              <a:gd name="connsiteX14" fmla="*/ 1321854 w 8109718"/>
              <a:gd name="connsiteY14" fmla="*/ 0 h 478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786143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04625" y="4751987"/>
                </a:cubicBezTo>
                <a:lnTo>
                  <a:pt x="7884791" y="4786143"/>
                </a:lnTo>
                <a:lnTo>
                  <a:pt x="0" y="4786143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80281" y="2961564"/>
            <a:ext cx="5124734" cy="3268639"/>
          </a:xfrm>
        </p:spPr>
        <p:txBody>
          <a:bodyPr anchor="ctr">
            <a:normAutofit/>
          </a:bodyPr>
          <a:lstStyle/>
          <a:p>
            <a:pPr algn="l"/>
            <a:br>
              <a:rPr lang="hr-HR" sz="7200">
                <a:solidFill>
                  <a:schemeClr val="bg1"/>
                </a:solidFill>
              </a:rPr>
            </a:br>
            <a:r>
              <a:rPr lang="hr-HR" sz="7200">
                <a:solidFill>
                  <a:schemeClr val="bg1"/>
                </a:solidFill>
              </a:rPr>
              <a:t> </a:t>
            </a:r>
            <a:endParaRPr lang="it-IT" sz="72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0493B-1EAD-4E20-9747-B54D3C5B8EBA}"/>
              </a:ext>
            </a:extLst>
          </p:cNvPr>
          <p:cNvSpPr txBox="1"/>
          <p:nvPr/>
        </p:nvSpPr>
        <p:spPr>
          <a:xfrm>
            <a:off x="1158279" y="2245967"/>
            <a:ext cx="4516067" cy="3969122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800" b="1" dirty="0">
                <a:solidFill>
                  <a:schemeClr val="bg1"/>
                </a:solidFill>
              </a:rPr>
              <a:t>Kako ne uzeti kritike osobno?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800" dirty="0">
                <a:solidFill>
                  <a:schemeClr val="bg1"/>
                </a:solidFill>
              </a:rPr>
              <a:t>(F. </a:t>
            </a:r>
            <a:r>
              <a:rPr lang="hr-HR" sz="2800" dirty="0" err="1">
                <a:solidFill>
                  <a:schemeClr val="bg1"/>
                </a:solidFill>
              </a:rPr>
              <a:t>Imbo</a:t>
            </a:r>
            <a:r>
              <a:rPr lang="hr-HR" sz="28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hr-HR" sz="2800" dirty="0">
                <a:solidFill>
                  <a:schemeClr val="bg1"/>
                </a:solidFill>
              </a:rPr>
              <a:t>Ne radi se o meni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hr-HR" sz="2800" dirty="0">
                <a:solidFill>
                  <a:schemeClr val="bg1"/>
                </a:solidFill>
              </a:rPr>
              <a:t>Radi se o meni</a:t>
            </a:r>
            <a:endParaRPr lang="it-IT" sz="28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D463E1-6621-44B4-A995-C70A4631D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385730"/>
            <a:ext cx="1128382" cy="847206"/>
            <a:chOff x="5307830" y="325570"/>
            <a:chExt cx="1128382" cy="847206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536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0E212-2DD0-4A16-9761-FB5608749538}"/>
              </a:ext>
            </a:extLst>
          </p:cNvPr>
          <p:cNvSpPr txBox="1"/>
          <p:nvPr/>
        </p:nvSpPr>
        <p:spPr>
          <a:xfrm flipH="1">
            <a:off x="525297" y="292308"/>
            <a:ext cx="10855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spc="600" dirty="0"/>
              <a:t>Poremećaji vezani uz sliku tijela</a:t>
            </a:r>
          </a:p>
          <a:p>
            <a:endParaRPr lang="hr-HR" sz="2800" b="1" spc="600" dirty="0"/>
          </a:p>
          <a:p>
            <a:r>
              <a:rPr lang="hr-HR" sz="2800" dirty="0"/>
              <a:t>Tjelesni </a:t>
            </a:r>
            <a:r>
              <a:rPr lang="hr-HR" sz="2800" dirty="0" err="1"/>
              <a:t>dismorfni</a:t>
            </a:r>
            <a:r>
              <a:rPr lang="hr-HR" sz="2800" dirty="0"/>
              <a:t> poremećaj</a:t>
            </a:r>
          </a:p>
          <a:p>
            <a:r>
              <a:rPr lang="hr-HR" sz="2800" dirty="0"/>
              <a:t>Anoreksija </a:t>
            </a:r>
          </a:p>
          <a:p>
            <a:r>
              <a:rPr lang="hr-HR" sz="2800" dirty="0"/>
              <a:t>Bulimija</a:t>
            </a:r>
          </a:p>
          <a:p>
            <a:r>
              <a:rPr lang="hr-HR" sz="2800" dirty="0"/>
              <a:t>Poremećaj prejedanja</a:t>
            </a:r>
          </a:p>
          <a:p>
            <a:r>
              <a:rPr lang="hr-HR" sz="2800" dirty="0"/>
              <a:t>Poremećaj pročišćavanja</a:t>
            </a:r>
          </a:p>
          <a:p>
            <a:r>
              <a:rPr lang="hr-HR" sz="2800" dirty="0"/>
              <a:t>Poremećaj noćnog hranjenja</a:t>
            </a:r>
          </a:p>
          <a:p>
            <a:r>
              <a:rPr lang="hr-HR" sz="2800" dirty="0"/>
              <a:t>Poremećaj ruminacije</a:t>
            </a:r>
            <a:endParaRPr lang="it-IT" sz="2800" dirty="0"/>
          </a:p>
        </p:txBody>
      </p:sp>
      <p:pic>
        <p:nvPicPr>
          <p:cNvPr id="3" name="Picture 2" descr="Body Dysmorphic Disorder (BDD) and ADHD: Is There a Connection?">
            <a:extLst>
              <a:ext uri="{FF2B5EF4-FFF2-40B4-BE49-F238E27FC236}">
                <a16:creationId xmlns:a16="http://schemas.microsoft.com/office/drawing/2014/main" id="{29E7CFE3-B666-4837-A82F-EA581054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81" y="1183438"/>
            <a:ext cx="4385569" cy="24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ating Disorders: Anorexia Nervosa - The Most Deadly Mental Illness">
            <a:extLst>
              <a:ext uri="{FF2B5EF4-FFF2-40B4-BE49-F238E27FC236}">
                <a16:creationId xmlns:a16="http://schemas.microsoft.com/office/drawing/2014/main" id="{6A4B30A9-651F-457B-A446-506EE95D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59" y="4668976"/>
            <a:ext cx="3679794" cy="206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ulimia nervosa">
            <a:extLst>
              <a:ext uri="{FF2B5EF4-FFF2-40B4-BE49-F238E27FC236}">
                <a16:creationId xmlns:a16="http://schemas.microsoft.com/office/drawing/2014/main" id="{2D406D18-58EE-4932-BFD5-A0B9BE793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59" y="458450"/>
            <a:ext cx="2623041" cy="39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773D2-6E01-4BA7-967C-A088069B5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73841"/>
            <a:ext cx="2976239" cy="1984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ADD3B-FAD4-4C4D-B6CF-60A9D23A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265" y="4514295"/>
            <a:ext cx="4722920" cy="23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87699A-9571-4E06-A0B4-DB84404ED4F3}"/>
              </a:ext>
            </a:extLst>
          </p:cNvPr>
          <p:cNvSpPr txBox="1"/>
          <p:nvPr/>
        </p:nvSpPr>
        <p:spPr>
          <a:xfrm>
            <a:off x="841248" y="2174358"/>
            <a:ext cx="7731642" cy="404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</a:rPr>
              <a:t>Poremećaji</a:t>
            </a:r>
            <a:r>
              <a:rPr lang="en-US" sz="1700" b="1" dirty="0">
                <a:solidFill>
                  <a:schemeClr val="bg1"/>
                </a:solidFill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</a:rPr>
              <a:t>Ortoreksija</a:t>
            </a:r>
            <a:endParaRPr lang="en-US" sz="17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</a:rPr>
              <a:t>Bigoreksija</a:t>
            </a:r>
            <a:endParaRPr lang="en-US" sz="17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</a:rPr>
              <a:t>Drunkoreksija</a:t>
            </a:r>
            <a:endParaRPr lang="en-US" sz="17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</a:rPr>
              <a:t>Dijabulimičari</a:t>
            </a:r>
            <a:endParaRPr lang="en-US" sz="17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</a:rPr>
              <a:t>Narlireksija</a:t>
            </a:r>
            <a:endParaRPr lang="en-US" sz="17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(</a:t>
            </a:r>
            <a:r>
              <a:rPr lang="en-US" sz="1700" dirty="0" err="1">
                <a:solidFill>
                  <a:schemeClr val="bg1"/>
                </a:solidFill>
              </a:rPr>
              <a:t>Sindrom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kompulzivnog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sporta</a:t>
            </a:r>
            <a:r>
              <a:rPr lang="en-US" sz="17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65C49-4CA8-4AC6-B15D-17197E86619B}"/>
              </a:ext>
            </a:extLst>
          </p:cNvPr>
          <p:cNvSpPr txBox="1"/>
          <p:nvPr/>
        </p:nvSpPr>
        <p:spPr>
          <a:xfrm flipH="1">
            <a:off x="1436553" y="401709"/>
            <a:ext cx="4544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spc="600" dirty="0"/>
              <a:t>Kult zdravlja</a:t>
            </a:r>
            <a:endParaRPr lang="it-IT" sz="4000" b="1" spc="600" dirty="0"/>
          </a:p>
        </p:txBody>
      </p:sp>
    </p:spTree>
    <p:extLst>
      <p:ext uri="{BB962C8B-B14F-4D97-AF65-F5344CB8AC3E}">
        <p14:creationId xmlns:p14="http://schemas.microsoft.com/office/powerpoint/2010/main" val="735093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731519"/>
            <a:ext cx="2845191" cy="3237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Načini percepcije (Franklin)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8284" y="2348683"/>
            <a:ext cx="6497841" cy="316899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Vizualni</a:t>
            </a:r>
            <a:r>
              <a:rPr lang="en-US" sz="2400" b="1" dirty="0">
                <a:solidFill>
                  <a:schemeClr val="tx1"/>
                </a:solidFill>
              </a:rPr>
              <a:t> tip </a:t>
            </a:r>
            <a:r>
              <a:rPr lang="en-US" sz="2400" b="1" dirty="0" err="1">
                <a:solidFill>
                  <a:schemeClr val="tx1"/>
                </a:solidFill>
              </a:rPr>
              <a:t>osobe</a:t>
            </a:r>
            <a:endParaRPr lang="hr-HR" sz="24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</a:rPr>
              <a:t>Tjelesni tip osobe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1"/>
              </a:solidFill>
            </a:endParaRPr>
          </a:p>
          <a:p>
            <a:pPr algn="l" defTabSz="914400">
              <a:lnSpc>
                <a:spcPct val="90000"/>
              </a:lnSpc>
            </a:pPr>
            <a:endParaRPr lang="hr-HR" sz="16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2400" b="1" dirty="0">
              <a:solidFill>
                <a:schemeClr val="tx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</a:rPr>
              <a:t>Slušateljski tip osobe</a:t>
            </a: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66618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A1D4E2-2AD9-436F-B4C8-F7ADF5A41D74}"/>
              </a:ext>
            </a:extLst>
          </p:cNvPr>
          <p:cNvSpPr txBox="1"/>
          <p:nvPr/>
        </p:nvSpPr>
        <p:spPr>
          <a:xfrm flipH="1">
            <a:off x="319595" y="305941"/>
            <a:ext cx="1124800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Popis</a:t>
            </a:r>
            <a:r>
              <a:rPr lang="en-GB" dirty="0"/>
              <a:t> </a:t>
            </a:r>
            <a:r>
              <a:rPr lang="en-GB" dirty="0" err="1"/>
              <a:t>ilustracija</a:t>
            </a:r>
            <a:r>
              <a:rPr lang="hr-HR" dirty="0"/>
              <a:t>:</a:t>
            </a:r>
          </a:p>
          <a:p>
            <a:endParaRPr lang="hr-HR" sz="1200" dirty="0"/>
          </a:p>
          <a:p>
            <a:pPr>
              <a:lnSpc>
                <a:spcPct val="150000"/>
              </a:lnSpc>
            </a:pPr>
            <a:endParaRPr lang="hr-HR" sz="1200" dirty="0"/>
          </a:p>
          <a:p>
            <a:endParaRPr lang="hr-HR" sz="1200" dirty="0"/>
          </a:p>
          <a:p>
            <a:r>
              <a:rPr lang="en-GB" sz="1200" dirty="0"/>
              <a:t>J.W. Waterhouse, 1903. Public domain. </a:t>
            </a:r>
            <a:r>
              <a:rPr lang="en-GB" sz="1200" dirty="0">
                <a:hlinkClick r:id="rId2"/>
              </a:rPr>
              <a:t>https://www.historicmysteries.com/narcissus-myth-version-poets/</a:t>
            </a:r>
            <a:r>
              <a:rPr lang="hr-HR" sz="1200" dirty="0"/>
              <a:t> </a:t>
            </a:r>
          </a:p>
          <a:p>
            <a:r>
              <a:rPr lang="hr-HR" sz="1200" dirty="0"/>
              <a:t>Narcis </a:t>
            </a:r>
            <a:r>
              <a:rPr lang="hr-HR" sz="1200" dirty="0">
                <a:hlinkClick r:id="rId3"/>
              </a:rPr>
              <a:t>https://therealblackcarriebradshaw.com/2020/07/10/the-modern-day-narcissus/</a:t>
            </a:r>
            <a:endParaRPr lang="hr-HR" sz="1200" dirty="0"/>
          </a:p>
          <a:p>
            <a:r>
              <a:rPr lang="fr-FR" sz="1200" dirty="0"/>
              <a:t>2009</a:t>
            </a:r>
            <a:r>
              <a:rPr lang="hr-HR" sz="1200" dirty="0"/>
              <a:t> </a:t>
            </a:r>
            <a:r>
              <a:rPr lang="fr-FR" sz="1200" dirty="0"/>
              <a:t>Michael </a:t>
            </a:r>
            <a:r>
              <a:rPr lang="fr-FR" sz="1200" dirty="0" err="1"/>
              <a:t>Zavros</a:t>
            </a:r>
            <a:r>
              <a:rPr lang="hr-HR" sz="1200" dirty="0"/>
              <a:t>  </a:t>
            </a:r>
            <a:r>
              <a:rPr lang="hr-HR" sz="1200" dirty="0">
                <a:hlinkClick r:id="rId4"/>
              </a:rPr>
              <a:t>https://www.artgallery.nsw.gov.au/collection/works/266.2013/</a:t>
            </a:r>
            <a:r>
              <a:rPr lang="hr-HR" sz="1200" dirty="0"/>
              <a:t>  </a:t>
            </a:r>
          </a:p>
          <a:p>
            <a:r>
              <a:rPr lang="hr-HR" sz="1200" dirty="0"/>
              <a:t>Dječak </a:t>
            </a:r>
            <a:r>
              <a:rPr lang="hr-HR" sz="1200" dirty="0">
                <a:hlinkClick r:id="rId5"/>
              </a:rPr>
              <a:t>https://indianexpress.com/article/parenting/health-fitness/child-bullied-victim-5288363/</a:t>
            </a:r>
            <a:r>
              <a:rPr lang="hr-HR" sz="1200" dirty="0"/>
              <a:t>  </a:t>
            </a:r>
            <a:endParaRPr lang="en-GB" sz="1200" dirty="0"/>
          </a:p>
          <a:p>
            <a:r>
              <a:rPr lang="hr-HR" sz="1200" dirty="0"/>
              <a:t>Dječak 2: </a:t>
            </a:r>
            <a:r>
              <a:rPr lang="hr-HR" sz="1200" dirty="0">
                <a:hlinkClick r:id="rId6"/>
              </a:rPr>
              <a:t>https://www.childrens.com/health-wellness/spot-and-stop-bullying</a:t>
            </a:r>
            <a:r>
              <a:rPr lang="hr-HR" sz="1200" dirty="0"/>
              <a:t> </a:t>
            </a:r>
          </a:p>
          <a:p>
            <a:r>
              <a:rPr lang="hr-HR" sz="1200" dirty="0"/>
              <a:t>Djevojke </a:t>
            </a:r>
            <a:r>
              <a:rPr lang="hr-HR" sz="1200" dirty="0">
                <a:hlinkClick r:id="rId7"/>
              </a:rPr>
              <a:t>https://bullyingfake.blogspot.com/2020/02/physical-bullying-girls.html</a:t>
            </a:r>
            <a:endParaRPr lang="hr-HR" sz="1200" dirty="0"/>
          </a:p>
          <a:p>
            <a:r>
              <a:rPr lang="hr-HR" sz="1200" dirty="0"/>
              <a:t>Građa tijela  </a:t>
            </a:r>
            <a:r>
              <a:rPr lang="hr-HR" sz="1200" dirty="0">
                <a:hlinkClick r:id="rId8"/>
              </a:rPr>
              <a:t>http://visualartspdsf.blogspot.com/2016/11/body-construction.html</a:t>
            </a:r>
            <a:r>
              <a:rPr lang="hr-HR" sz="1200" dirty="0"/>
              <a:t> </a:t>
            </a:r>
          </a:p>
          <a:p>
            <a:r>
              <a:rPr lang="hr-HR" sz="1200" dirty="0"/>
              <a:t>Izrazi lica </a:t>
            </a:r>
            <a:r>
              <a:rPr lang="hr-HR" sz="1200" dirty="0">
                <a:hlinkClick r:id="rId9"/>
              </a:rPr>
              <a:t>https://www.verywellmind.com/understanding-emotions-through-facial-expressions-3024851</a:t>
            </a:r>
            <a:r>
              <a:rPr lang="hr-HR" sz="1200" dirty="0"/>
              <a:t> </a:t>
            </a:r>
          </a:p>
          <a:p>
            <a:r>
              <a:rPr lang="hr-HR" sz="1200" dirty="0"/>
              <a:t>Geste tijela: </a:t>
            </a:r>
            <a:r>
              <a:rPr lang="hr-HR" sz="1200" dirty="0" err="1"/>
              <a:t>Gholamreza</a:t>
            </a:r>
            <a:r>
              <a:rPr lang="hr-HR" sz="1200" dirty="0"/>
              <a:t> </a:t>
            </a:r>
            <a:r>
              <a:rPr lang="hr-HR" sz="1200" dirty="0" err="1"/>
              <a:t>Anbarjafari</a:t>
            </a:r>
            <a:r>
              <a:rPr lang="hr-HR" sz="1200" dirty="0"/>
              <a:t>  </a:t>
            </a:r>
            <a:r>
              <a:rPr lang="hr-HR" sz="1200" dirty="0">
                <a:hlinkClick r:id="rId10"/>
              </a:rPr>
              <a:t>https://www.researchgate.net/figure/Body-language-includes-different-types-of-nonverbal-indicators-such-as-facial_fig3_322674507</a:t>
            </a:r>
            <a:r>
              <a:rPr lang="hr-HR" sz="1200" dirty="0"/>
              <a:t> </a:t>
            </a:r>
          </a:p>
          <a:p>
            <a:r>
              <a:rPr lang="hr-HR" sz="1200" dirty="0"/>
              <a:t>Fashion </a:t>
            </a:r>
            <a:r>
              <a:rPr lang="hr-HR" sz="1200" dirty="0" err="1"/>
              <a:t>style</a:t>
            </a:r>
            <a:r>
              <a:rPr lang="hr-HR" sz="1200" dirty="0"/>
              <a:t>: </a:t>
            </a:r>
            <a:r>
              <a:rPr lang="hr-HR" sz="1200" dirty="0">
                <a:hlinkClick r:id="rId11"/>
              </a:rPr>
              <a:t>http://www.candlelightfashions.com/</a:t>
            </a:r>
            <a:r>
              <a:rPr lang="hr-HR" sz="1200" dirty="0"/>
              <a:t>  </a:t>
            </a:r>
          </a:p>
          <a:p>
            <a:r>
              <a:rPr lang="hr-HR" sz="1200" dirty="0" err="1"/>
              <a:t>Hands</a:t>
            </a:r>
            <a:r>
              <a:rPr lang="hr-HR" sz="1200" dirty="0"/>
              <a:t>   </a:t>
            </a:r>
            <a:r>
              <a:rPr lang="hr-HR" sz="1200" dirty="0">
                <a:hlinkClick r:id="rId12"/>
              </a:rPr>
              <a:t>https://health.howstuffworks.com/skin-care/information/anatomy/touching.htm</a:t>
            </a:r>
            <a:r>
              <a:rPr lang="hr-HR" sz="1200" dirty="0"/>
              <a:t> </a:t>
            </a:r>
          </a:p>
          <a:p>
            <a:r>
              <a:rPr lang="hr-HR" sz="1200" dirty="0" err="1"/>
              <a:t>Body</a:t>
            </a:r>
            <a:r>
              <a:rPr lang="hr-HR" sz="1200" dirty="0"/>
              <a:t> </a:t>
            </a:r>
            <a:r>
              <a:rPr lang="hr-HR" sz="1200" dirty="0" err="1"/>
              <a:t>posture</a:t>
            </a:r>
            <a:r>
              <a:rPr lang="hr-HR" sz="1200" dirty="0"/>
              <a:t>: </a:t>
            </a:r>
            <a:r>
              <a:rPr lang="hr-HR" sz="1200" dirty="0">
                <a:hlinkClick r:id="rId13"/>
              </a:rPr>
              <a:t>https://www.opt.net.au/why-is-good-posture-important/</a:t>
            </a:r>
            <a:r>
              <a:rPr lang="hr-HR" sz="1200" dirty="0"/>
              <a:t> </a:t>
            </a:r>
          </a:p>
          <a:p>
            <a:r>
              <a:rPr lang="hr-HR" sz="1200" dirty="0" err="1"/>
              <a:t>Fish</a:t>
            </a:r>
            <a:r>
              <a:rPr lang="hr-HR" sz="1200" dirty="0"/>
              <a:t> </a:t>
            </a:r>
            <a:r>
              <a:rPr lang="hr-HR" sz="1200" dirty="0" err="1"/>
              <a:t>in</a:t>
            </a:r>
            <a:r>
              <a:rPr lang="hr-HR" sz="1200" dirty="0"/>
              <a:t> </a:t>
            </a:r>
            <a:r>
              <a:rPr lang="hr-HR" sz="1200" dirty="0" err="1"/>
              <a:t>the</a:t>
            </a:r>
            <a:r>
              <a:rPr lang="hr-HR" sz="1200" dirty="0"/>
              <a:t> </a:t>
            </a:r>
            <a:r>
              <a:rPr lang="hr-HR" sz="1200" dirty="0" err="1"/>
              <a:t>sea</a:t>
            </a:r>
            <a:r>
              <a:rPr lang="hr-HR" sz="1200" dirty="0"/>
              <a:t> (Francesco </a:t>
            </a:r>
            <a:r>
              <a:rPr lang="hr-HR" sz="1200" dirty="0" err="1"/>
              <a:t>Ungaro</a:t>
            </a:r>
            <a:r>
              <a:rPr lang="hr-HR" sz="1200" dirty="0"/>
              <a:t>) </a:t>
            </a:r>
            <a:r>
              <a:rPr lang="hr-HR" sz="1200" dirty="0">
                <a:hlinkClick r:id="rId14"/>
              </a:rPr>
              <a:t>https://www.pexels.com/photo/school-of-fish-in-water-3172277/</a:t>
            </a:r>
            <a:r>
              <a:rPr lang="hr-HR" sz="1200" dirty="0"/>
              <a:t> </a:t>
            </a:r>
          </a:p>
          <a:p>
            <a:r>
              <a:rPr lang="hr-HR" sz="1200" dirty="0" err="1"/>
              <a:t>Children</a:t>
            </a:r>
            <a:r>
              <a:rPr lang="hr-HR" sz="1200" dirty="0"/>
              <a:t> </a:t>
            </a:r>
            <a:r>
              <a:rPr lang="hr-HR" sz="1200" dirty="0" err="1"/>
              <a:t>and</a:t>
            </a:r>
            <a:r>
              <a:rPr lang="hr-HR" sz="1200" dirty="0"/>
              <a:t> </a:t>
            </a:r>
            <a:r>
              <a:rPr lang="hr-HR" sz="1200" dirty="0" err="1"/>
              <a:t>social</a:t>
            </a:r>
            <a:r>
              <a:rPr lang="hr-HR" sz="1200" dirty="0"/>
              <a:t> </a:t>
            </a:r>
            <a:r>
              <a:rPr lang="hr-HR" sz="1200" dirty="0" err="1"/>
              <a:t>media</a:t>
            </a:r>
            <a:r>
              <a:rPr lang="hr-HR" sz="1200" dirty="0"/>
              <a:t>  </a:t>
            </a:r>
            <a:r>
              <a:rPr lang="hr-HR" sz="1200" dirty="0">
                <a:hlinkClick r:id="rId15"/>
              </a:rPr>
              <a:t>https://world.edu/comes-kids-social-media-not-bad-news/</a:t>
            </a:r>
            <a:r>
              <a:rPr lang="hr-HR" sz="1200" dirty="0"/>
              <a:t> </a:t>
            </a:r>
          </a:p>
          <a:p>
            <a:r>
              <a:rPr lang="hr-HR" sz="1200" dirty="0" err="1"/>
              <a:t>Laurentiu</a:t>
            </a:r>
            <a:r>
              <a:rPr lang="hr-HR" sz="1200" dirty="0"/>
              <a:t> Robu </a:t>
            </a:r>
            <a:r>
              <a:rPr lang="hr-HR" sz="1200" dirty="0">
                <a:hlinkClick r:id="rId16"/>
              </a:rPr>
              <a:t>https://www.pexels.com/photo/focus-photography-of-white-mask-2375034/</a:t>
            </a:r>
            <a:r>
              <a:rPr lang="hr-HR" sz="1200" dirty="0"/>
              <a:t> </a:t>
            </a:r>
          </a:p>
          <a:p>
            <a:r>
              <a:rPr lang="hr-HR" sz="1200" dirty="0"/>
              <a:t>Todd </a:t>
            </a:r>
            <a:r>
              <a:rPr lang="hr-HR" sz="1200" dirty="0" err="1"/>
              <a:t>Trapani</a:t>
            </a:r>
            <a:r>
              <a:rPr lang="hr-HR" sz="1200" dirty="0"/>
              <a:t>   </a:t>
            </a:r>
            <a:r>
              <a:rPr lang="hr-HR" sz="1200" dirty="0">
                <a:hlinkClick r:id="rId17"/>
              </a:rPr>
              <a:t>https://www.pexels.com/photo/photo-of-boy-wearing-headphone-2291471/</a:t>
            </a:r>
            <a:r>
              <a:rPr lang="hr-HR" sz="1200" dirty="0"/>
              <a:t> </a:t>
            </a:r>
          </a:p>
          <a:p>
            <a:r>
              <a:rPr lang="hr-HR" sz="1200" dirty="0"/>
              <a:t>Tjelesni </a:t>
            </a:r>
            <a:r>
              <a:rPr lang="hr-HR" sz="1200" dirty="0" err="1"/>
              <a:t>dismorfni</a:t>
            </a:r>
            <a:r>
              <a:rPr lang="hr-HR" sz="1200" dirty="0"/>
              <a:t> poremećaj </a:t>
            </a:r>
            <a:r>
              <a:rPr lang="hr-HR" sz="1200" dirty="0">
                <a:hlinkClick r:id="rId18"/>
              </a:rPr>
              <a:t>https://www.additudemag.com/adhd-related-body-dysmorphic-disorder/</a:t>
            </a:r>
            <a:r>
              <a:rPr lang="hr-HR" sz="1200" dirty="0"/>
              <a:t> </a:t>
            </a:r>
          </a:p>
          <a:p>
            <a:r>
              <a:rPr lang="hr-HR" sz="1200" dirty="0"/>
              <a:t>Anoreksija https://www.healthyplace.com/eating-disorders/articles/eating-disorders-anorexia-nervosa-the-most-deadly-mental-illness </a:t>
            </a:r>
          </a:p>
          <a:p>
            <a:r>
              <a:rPr lang="hr-HR" sz="1200" dirty="0"/>
              <a:t>Bulimija </a:t>
            </a:r>
            <a:r>
              <a:rPr lang="hr-HR" sz="1200" dirty="0">
                <a:hlinkClick r:id="rId19"/>
              </a:rPr>
              <a:t>https://www.bulimia.com/topics/bulimia/</a:t>
            </a:r>
            <a:r>
              <a:rPr lang="hr-HR" sz="1200" dirty="0"/>
              <a:t> </a:t>
            </a:r>
          </a:p>
          <a:p>
            <a:r>
              <a:rPr lang="hr-HR" sz="1200" dirty="0" err="1"/>
              <a:t>Empty</a:t>
            </a:r>
            <a:r>
              <a:rPr lang="hr-HR" sz="1200" dirty="0"/>
              <a:t> plate </a:t>
            </a:r>
            <a:r>
              <a:rPr lang="hr-HR" sz="1200" dirty="0">
                <a:hlinkClick r:id="rId20"/>
              </a:rPr>
              <a:t>https://youmatter.suicidepreventionlifeline.org/4684-2/empty-plate/</a:t>
            </a:r>
            <a:r>
              <a:rPr lang="hr-HR" sz="1200" dirty="0"/>
              <a:t> </a:t>
            </a:r>
          </a:p>
          <a:p>
            <a:r>
              <a:rPr lang="hr-HR" sz="1200" dirty="0" err="1"/>
              <a:t>Burgers</a:t>
            </a:r>
            <a:r>
              <a:rPr lang="hr-HR" sz="1200" dirty="0"/>
              <a:t>  </a:t>
            </a:r>
            <a:r>
              <a:rPr lang="hr-HR" sz="1200" dirty="0">
                <a:hlinkClick r:id="rId21"/>
              </a:rPr>
              <a:t>https://www.today.com/food/50-ultimate-super-bowl-party-foods-t70471</a:t>
            </a:r>
            <a:r>
              <a:rPr lang="hr-HR" sz="1200" dirty="0"/>
              <a:t> </a:t>
            </a:r>
          </a:p>
          <a:p>
            <a:endParaRPr lang="hr-HR" sz="1200" dirty="0"/>
          </a:p>
          <a:p>
            <a:endParaRPr lang="hr-HR" sz="1200" dirty="0"/>
          </a:p>
          <a:p>
            <a:endParaRPr lang="hr-HR" sz="1200" dirty="0"/>
          </a:p>
          <a:p>
            <a:r>
              <a:rPr lang="hr-HR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968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onate imitation">
            <a:hlinkClick r:id="" action="ppaction://media"/>
            <a:extLst>
              <a:ext uri="{FF2B5EF4-FFF2-40B4-BE49-F238E27FC236}">
                <a16:creationId xmlns:a16="http://schemas.microsoft.com/office/drawing/2014/main" id="{222C3F3B-9713-4827-8AA0-40C683FFD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5588" y="933306"/>
            <a:ext cx="7233822" cy="50413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678D6-9DCD-4CFF-AAEB-0E56A8A84F88}"/>
              </a:ext>
            </a:extLst>
          </p:cNvPr>
          <p:cNvSpPr txBox="1"/>
          <p:nvPr/>
        </p:nvSpPr>
        <p:spPr>
          <a:xfrm>
            <a:off x="2025588" y="79900"/>
            <a:ext cx="814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Opona</a:t>
            </a:r>
            <a:r>
              <a:rPr lang="hr-HR" sz="3200" b="1" dirty="0" err="1"/>
              <a:t>šanje</a:t>
            </a:r>
            <a:r>
              <a:rPr lang="hr-HR" sz="3200" b="1" dirty="0"/>
              <a:t> i socijalno prihvaćanje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411808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7A57-070D-4DBF-8906-99A32CF1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1135456"/>
            <a:ext cx="10691265" cy="1127930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ZdravljE</a:t>
            </a:r>
            <a:r>
              <a:rPr lang="hr-HR" dirty="0"/>
              <a:t>   ----------------------------   patologija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r>
              <a:rPr lang="hr-HR" dirty="0"/>
              <a:t>svetost     ----------------------------   grešnost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r>
              <a:rPr lang="hr-HR" dirty="0"/>
              <a:t>tijelo          -----------------------------   duša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3154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3C77CBAF-B888-45B6-A6A3-A122C0FF3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30003"/>
            <a:ext cx="3122143" cy="230258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C1DA0-010E-43CB-89BC-4BBF4C84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676" y="791020"/>
            <a:ext cx="3252903" cy="2187577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8C80E6BC-F3D3-459E-82A3-A9ADBC92D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18" y="800507"/>
            <a:ext cx="3252903" cy="216860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83E37CF-A60D-4E06-858E-19B7E3A45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05" y="3748194"/>
            <a:ext cx="2471631" cy="2471631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04B4EDF2-E4F2-4A5A-A132-A6BE4E1D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433" y="4305424"/>
            <a:ext cx="3217333" cy="142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8ECCBC2-4C67-4277-AF5E-69240D242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4072646"/>
            <a:ext cx="3252903" cy="18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n image of V12 Narcissus by Michael Zavros">
            <a:extLst>
              <a:ext uri="{FF2B5EF4-FFF2-40B4-BE49-F238E27FC236}">
                <a16:creationId xmlns:a16="http://schemas.microsoft.com/office/drawing/2014/main" id="{D3157F1F-1DE8-4C50-B66B-A6C08B3F4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 bwMode="auto">
          <a:xfrm>
            <a:off x="5827687" y="1514475"/>
            <a:ext cx="6364313" cy="53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09FD78-B516-4921-9683-E8FC72437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475"/>
            <a:ext cx="5827687" cy="5343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E5FFC-CBB8-4C33-AC9D-E5E16259EEF2}"/>
              </a:ext>
            </a:extLst>
          </p:cNvPr>
          <p:cNvSpPr txBox="1"/>
          <p:nvPr/>
        </p:nvSpPr>
        <p:spPr>
          <a:xfrm>
            <a:off x="1198116" y="330221"/>
            <a:ext cx="7084749" cy="3497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cap="all" spc="30" dirty="0">
                <a:latin typeface="+mj-lt"/>
                <a:ea typeface="+mj-ea"/>
                <a:cs typeface="+mj-cs"/>
              </a:rPr>
              <a:t>KULT TJELESNOSTI</a:t>
            </a:r>
          </a:p>
        </p:txBody>
      </p:sp>
    </p:spTree>
    <p:extLst>
      <p:ext uri="{BB962C8B-B14F-4D97-AF65-F5344CB8AC3E}">
        <p14:creationId xmlns:p14="http://schemas.microsoft.com/office/powerpoint/2010/main" val="118936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FA77-6C28-4EF2-9FF8-DC0DFA587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621220"/>
            <a:ext cx="9989574" cy="1169799"/>
          </a:xfrm>
        </p:spPr>
        <p:txBody>
          <a:bodyPr>
            <a:normAutofit fontScale="90000"/>
          </a:bodyPr>
          <a:lstStyle/>
          <a:p>
            <a:r>
              <a:rPr lang="hr-HR" dirty="0"/>
              <a:t>KULT LJEPOTE</a:t>
            </a:r>
            <a:br>
              <a:rPr lang="hr-HR" dirty="0"/>
            </a:br>
            <a:br>
              <a:rPr lang="hr-HR" dirty="0"/>
            </a:br>
            <a:r>
              <a:rPr lang="hr-HR" dirty="0"/>
              <a:t> 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7ED0C-31F7-4F01-9866-BD832F689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821" y="889820"/>
            <a:ext cx="3073102" cy="4607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6929FB-EC3F-45FC-8551-AEA26E871548}"/>
              </a:ext>
            </a:extLst>
          </p:cNvPr>
          <p:cNvSpPr txBox="1"/>
          <p:nvPr/>
        </p:nvSpPr>
        <p:spPr>
          <a:xfrm>
            <a:off x="124094" y="2213059"/>
            <a:ext cx="7421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                                                                            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7EA6E-6A71-4294-B759-197CAE127A94}"/>
              </a:ext>
            </a:extLst>
          </p:cNvPr>
          <p:cNvSpPr txBox="1"/>
          <p:nvPr/>
        </p:nvSpPr>
        <p:spPr>
          <a:xfrm>
            <a:off x="291022" y="3244334"/>
            <a:ext cx="251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 </a:t>
            </a:r>
            <a:r>
              <a:rPr lang="it-IT" dirty="0" err="1"/>
              <a:t>sviđam</a:t>
            </a:r>
            <a:r>
              <a:rPr lang="it-IT" dirty="0"/>
              <a:t> se </a:t>
            </a:r>
            <a:r>
              <a:rPr lang="it-IT" dirty="0" err="1"/>
              <a:t>sama</a:t>
            </a:r>
            <a:r>
              <a:rPr lang="it-IT" dirty="0"/>
              <a:t> sebi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FB0C3-7A1A-4C89-ACF9-6024CA611170}"/>
              </a:ext>
            </a:extLst>
          </p:cNvPr>
          <p:cNvSpPr txBox="1"/>
          <p:nvPr/>
        </p:nvSpPr>
        <p:spPr>
          <a:xfrm>
            <a:off x="595172" y="1288644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Zamka kulta mršavosti</a:t>
            </a:r>
          </a:p>
          <a:p>
            <a:r>
              <a:rPr lang="hr-HR" dirty="0"/>
              <a:t>Kognitivno bihevioralni krug: </a:t>
            </a:r>
          </a:p>
          <a:p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3B28D-F76C-45A6-AF79-7C24F452F969}"/>
              </a:ext>
            </a:extLst>
          </p:cNvPr>
          <p:cNvSpPr txBox="1"/>
          <p:nvPr/>
        </p:nvSpPr>
        <p:spPr>
          <a:xfrm>
            <a:off x="2624385" y="240106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 </a:t>
            </a:r>
            <a:r>
              <a:rPr lang="it-IT" dirty="0" err="1"/>
              <a:t>prihvaćam</a:t>
            </a:r>
            <a:r>
              <a:rPr lang="it-IT" dirty="0"/>
              <a:t> se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CB1DE2-FCA2-4218-8C69-99556C1B9982}"/>
              </a:ext>
            </a:extLst>
          </p:cNvPr>
          <p:cNvSpPr txBox="1"/>
          <p:nvPr/>
        </p:nvSpPr>
        <p:spPr>
          <a:xfrm>
            <a:off x="5513733" y="2718437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kažnjavam</a:t>
            </a:r>
            <a:r>
              <a:rPr lang="it-IT" dirty="0"/>
              <a:t> se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3BE369-DA99-45C2-BD69-F2FA999BD319}"/>
              </a:ext>
            </a:extLst>
          </p:cNvPr>
          <p:cNvSpPr txBox="1"/>
          <p:nvPr/>
        </p:nvSpPr>
        <p:spPr>
          <a:xfrm>
            <a:off x="6310902" y="357317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jedem</a:t>
            </a:r>
            <a:r>
              <a:rPr lang="it-IT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2EAD4B-A2BE-4DB8-82CD-8A44D8CFE072}"/>
              </a:ext>
            </a:extLst>
          </p:cNvPr>
          <p:cNvSpPr txBox="1"/>
          <p:nvPr/>
        </p:nvSpPr>
        <p:spPr>
          <a:xfrm>
            <a:off x="4404179" y="4584231"/>
            <a:ext cx="3073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nastavljam</a:t>
            </a:r>
            <a:r>
              <a:rPr lang="it-IT" dirty="0"/>
              <a:t> </a:t>
            </a:r>
            <a:r>
              <a:rPr lang="it-IT" dirty="0" err="1"/>
              <a:t>biti</a:t>
            </a:r>
            <a:r>
              <a:rPr lang="it-IT" dirty="0"/>
              <a:t> </a:t>
            </a:r>
            <a:r>
              <a:rPr lang="it-IT" dirty="0" err="1"/>
              <a:t>nesposobna</a:t>
            </a:r>
            <a:endParaRPr lang="it-I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F1DA6B-6DB3-4170-9A0F-8837C530EAC9}"/>
              </a:ext>
            </a:extLst>
          </p:cNvPr>
          <p:cNvSpPr txBox="1"/>
          <p:nvPr/>
        </p:nvSpPr>
        <p:spPr>
          <a:xfrm>
            <a:off x="1808668" y="4486644"/>
            <a:ext cx="1153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mrzim</a:t>
            </a:r>
            <a:r>
              <a:rPr lang="it-IT" dirty="0"/>
              <a:t> se 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F4C7553-A6F3-48D8-9265-96F4AAE9DD27}"/>
              </a:ext>
            </a:extLst>
          </p:cNvPr>
          <p:cNvCxnSpPr>
            <a:cxnSpLocks/>
          </p:cNvCxnSpPr>
          <p:nvPr/>
        </p:nvCxnSpPr>
        <p:spPr>
          <a:xfrm>
            <a:off x="4404179" y="2623287"/>
            <a:ext cx="1109554" cy="147106"/>
          </a:xfrm>
          <a:prstGeom prst="curvedConnector3">
            <a:avLst>
              <a:gd name="adj1" fmla="val 56270"/>
            </a:avLst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346FDC6-C64B-45DA-8B72-E218A5E9AE34}"/>
              </a:ext>
            </a:extLst>
          </p:cNvPr>
          <p:cNvCxnSpPr>
            <a:cxnSpLocks/>
          </p:cNvCxnSpPr>
          <p:nvPr/>
        </p:nvCxnSpPr>
        <p:spPr>
          <a:xfrm>
            <a:off x="6036682" y="3148996"/>
            <a:ext cx="602511" cy="435823"/>
          </a:xfrm>
          <a:prstGeom prst="curvedConnector3">
            <a:avLst>
              <a:gd name="adj1" fmla="val 89591"/>
            </a:avLst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035CB7E2-24F4-448E-B4E9-2A816AF9C8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81099" y="4021539"/>
            <a:ext cx="784600" cy="519533"/>
          </a:xfrm>
          <a:prstGeom prst="curvedConnector3">
            <a:avLst>
              <a:gd name="adj1" fmla="val 38599"/>
            </a:avLst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F3FDDE6D-0C85-4CCA-AF65-068DB79F7817}"/>
              </a:ext>
            </a:extLst>
          </p:cNvPr>
          <p:cNvCxnSpPr>
            <a:cxnSpLocks/>
          </p:cNvCxnSpPr>
          <p:nvPr/>
        </p:nvCxnSpPr>
        <p:spPr>
          <a:xfrm rot="10800000">
            <a:off x="3071191" y="4705691"/>
            <a:ext cx="1073768" cy="63208"/>
          </a:xfrm>
          <a:prstGeom prst="curvedConnector3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B6505F6D-1062-4E60-80D9-12587A6A4464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19488" y="3953966"/>
            <a:ext cx="746362" cy="368002"/>
          </a:xfrm>
          <a:prstGeom prst="curvedConnector3">
            <a:avLst>
              <a:gd name="adj1" fmla="val 24698"/>
            </a:avLst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6FC7C869-05AF-4708-B427-74CFBF71FCDA}"/>
              </a:ext>
            </a:extLst>
          </p:cNvPr>
          <p:cNvCxnSpPr>
            <a:cxnSpLocks/>
          </p:cNvCxnSpPr>
          <p:nvPr/>
        </p:nvCxnSpPr>
        <p:spPr>
          <a:xfrm flipV="1">
            <a:off x="1431056" y="2707797"/>
            <a:ext cx="1040929" cy="536537"/>
          </a:xfrm>
          <a:prstGeom prst="curvedConnector3">
            <a:avLst>
              <a:gd name="adj1" fmla="val 10852"/>
            </a:avLst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3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5" grpId="0"/>
      <p:bldP spid="17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A7486-3F28-426D-88F2-906E4AE1F49C}"/>
              </a:ext>
            </a:extLst>
          </p:cNvPr>
          <p:cNvSpPr txBox="1"/>
          <p:nvPr/>
        </p:nvSpPr>
        <p:spPr>
          <a:xfrm>
            <a:off x="695325" y="2485103"/>
            <a:ext cx="8884104" cy="3269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cap="all" spc="30">
                <a:solidFill>
                  <a:schemeClr val="bg2"/>
                </a:solidFill>
                <a:latin typeface="+mj-lt"/>
                <a:ea typeface="+mj-ea"/>
                <a:cs typeface="+mj-cs"/>
              </a:rPr>
              <a:t>Zašto kritiziramo?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spc="30">
                <a:solidFill>
                  <a:schemeClr val="bg2"/>
                </a:solidFill>
                <a:latin typeface="+mj-lt"/>
                <a:ea typeface="+mj-ea"/>
                <a:cs typeface="+mj-cs"/>
              </a:rPr>
              <a:t>(A. M. Seppe)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cap="all" spc="30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cap="all" spc="30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spc="30">
                <a:solidFill>
                  <a:schemeClr val="bg2"/>
                </a:solidFill>
                <a:latin typeface="+mj-lt"/>
                <a:ea typeface="+mj-ea"/>
                <a:cs typeface="+mj-cs"/>
              </a:rPr>
              <a:t>Nepoznavanje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spc="30">
                <a:solidFill>
                  <a:schemeClr val="bg2"/>
                </a:solidFill>
                <a:latin typeface="+mj-lt"/>
                <a:ea typeface="+mj-ea"/>
                <a:cs typeface="+mj-cs"/>
              </a:rPr>
              <a:t>Nedostatak empatije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spc="30">
                <a:solidFill>
                  <a:schemeClr val="bg2"/>
                </a:solidFill>
                <a:latin typeface="+mj-lt"/>
                <a:ea typeface="+mj-ea"/>
                <a:cs typeface="+mj-cs"/>
              </a:rPr>
              <a:t>Negacija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spc="30">
                <a:solidFill>
                  <a:schemeClr val="bg2"/>
                </a:solidFill>
                <a:latin typeface="+mj-lt"/>
                <a:ea typeface="+mj-ea"/>
                <a:cs typeface="+mj-cs"/>
              </a:rPr>
              <a:t>Uzdizanje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D91C2B-BDB9-49BE-9C44-E0CFE597A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10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85184E4-C93A-4E34-8365-1886AAC5D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D572D-78F4-4ED0-BF59-611BEF9200EB}"/>
              </a:ext>
            </a:extLst>
          </p:cNvPr>
          <p:cNvSpPr txBox="1"/>
          <p:nvPr/>
        </p:nvSpPr>
        <p:spPr>
          <a:xfrm>
            <a:off x="716334" y="554762"/>
            <a:ext cx="3623818" cy="455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kern="1200" cap="all" spc="3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ISKRIVLJENJAmišljenja</a:t>
            </a:r>
            <a:endParaRPr lang="en-US" sz="4000" b="1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B0D40B-37F7-4F1F-B956-AFC12066A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972" y="723901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Rezervirano mjesto teksta 1">
            <a:extLst>
              <a:ext uri="{FF2B5EF4-FFF2-40B4-BE49-F238E27FC236}">
                <a16:creationId xmlns:a16="http://schemas.microsoft.com/office/drawing/2014/main" id="{C8F8E940-838E-4E4B-AE65-B415A008E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1691"/>
              </p:ext>
            </p:extLst>
          </p:nvPr>
        </p:nvGraphicFramePr>
        <p:xfrm>
          <a:off x="4206310" y="592740"/>
          <a:ext cx="7941076" cy="5712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270032E-C096-4E45-B99C-109C6D8D1F77}"/>
              </a:ext>
            </a:extLst>
          </p:cNvPr>
          <p:cNvSpPr txBox="1"/>
          <p:nvPr/>
        </p:nvSpPr>
        <p:spPr>
          <a:xfrm>
            <a:off x="328474" y="2824938"/>
            <a:ext cx="15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David Burns</a:t>
            </a:r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Kognitivno restrukturiranje (D. Burns)</a:t>
            </a:r>
          </a:p>
        </p:txBody>
      </p: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9BB96FAB-CCBF-4D1E-9D0D-B038ACC2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asellaDiTesto 4">
            <a:extLst>
              <a:ext uri="{FF2B5EF4-FFF2-40B4-BE49-F238E27FC236}">
                <a16:creationId xmlns:a16="http://schemas.microsoft.com/office/drawing/2014/main" id="{2353EC85-D21D-4EB0-A2F1-3A05968DEA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028617"/>
              </p:ext>
            </p:extLst>
          </p:nvPr>
        </p:nvGraphicFramePr>
        <p:xfrm>
          <a:off x="800100" y="2276474"/>
          <a:ext cx="10629900" cy="385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29197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RightStep">
      <a:dk1>
        <a:srgbClr val="000000"/>
      </a:dk1>
      <a:lt1>
        <a:srgbClr val="FFFFFF"/>
      </a:lt1>
      <a:dk2>
        <a:srgbClr val="1B3022"/>
      </a:dk2>
      <a:lt2>
        <a:srgbClr val="F0F1F3"/>
      </a:lt2>
      <a:accent1>
        <a:srgbClr val="B1A145"/>
      </a:accent1>
      <a:accent2>
        <a:srgbClr val="8EAD39"/>
      </a:accent2>
      <a:accent3>
        <a:srgbClr val="68B346"/>
      </a:accent3>
      <a:accent4>
        <a:srgbClr val="3BB147"/>
      </a:accent4>
      <a:accent5>
        <a:srgbClr val="46B37F"/>
      </a:accent5>
      <a:accent6>
        <a:srgbClr val="3BB1AA"/>
      </a:accent6>
      <a:hlink>
        <a:srgbClr val="5F6FC9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553</Words>
  <Application>Microsoft Office PowerPoint</Application>
  <PresentationFormat>Široki zaslon</PresentationFormat>
  <Paragraphs>125</Paragraphs>
  <Slides>16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Calisto MT</vt:lpstr>
      <vt:lpstr>Times New Roman</vt:lpstr>
      <vt:lpstr>Univers Condensed</vt:lpstr>
      <vt:lpstr>ChronicleVTI</vt:lpstr>
      <vt:lpstr>Tema di Office</vt:lpstr>
      <vt:lpstr>Kult tjelesnosti kod djece i mladih danas.   Psihološko-sociološki pogled      Dr. sc. Gina Šparada KBF, Split</vt:lpstr>
      <vt:lpstr>PowerPoint prezentacija</vt:lpstr>
      <vt:lpstr>ZdravljE   ----------------------------   patologija   svetost     ----------------------------   grešnost   tijelo          -----------------------------   duša</vt:lpstr>
      <vt:lpstr>PowerPoint prezentacija</vt:lpstr>
      <vt:lpstr>PowerPoint prezentacija</vt:lpstr>
      <vt:lpstr>KULT LJEPOTE   </vt:lpstr>
      <vt:lpstr>PowerPoint prezentacija</vt:lpstr>
      <vt:lpstr>PowerPoint prezentacija</vt:lpstr>
      <vt:lpstr>PowerPoint prezentacija</vt:lpstr>
      <vt:lpstr>Raspetljavanje misli (D. Burns)</vt:lpstr>
      <vt:lpstr>PowerPoint prezentacija</vt:lpstr>
      <vt:lpstr>  </vt:lpstr>
      <vt:lpstr>PowerPoint prezentacija</vt:lpstr>
      <vt:lpstr>PowerPoint prezentacija</vt:lpstr>
      <vt:lpstr>Načini percepcije (Franklin)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 tjelesnosti kod djece i mladih danas.   Psihološko-sociološki pogled</dc:title>
  <dc:creator>Gina</dc:creator>
  <cp:lastModifiedBy>Predstojnik</cp:lastModifiedBy>
  <cp:revision>42</cp:revision>
  <dcterms:created xsi:type="dcterms:W3CDTF">2020-11-17T22:49:11Z</dcterms:created>
  <dcterms:modified xsi:type="dcterms:W3CDTF">2020-11-23T10:19:15Z</dcterms:modified>
</cp:coreProperties>
</file>